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FFC285"/>
    <a:srgbClr val="DA6D00"/>
    <a:srgbClr val="FFA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24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D9D48-AA2B-542E-88FF-EE0D9C03D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EFADD-5EEC-001D-C888-5FAC18190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0F7EA-83B9-C362-8ABE-08BAE6F8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73576-4D13-2411-AC76-6CB7082A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77EE3-9C87-BE4A-BFF6-D951B404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7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99F1-1961-8351-B680-3C7F558F7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4B195-AC4B-A523-8BCF-9F658C48A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A604B-22B8-2D7E-57E0-0ED902FA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275E6-20BB-7CF7-29A6-48847500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E402A-4B13-C317-54B3-59FAB398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1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75F54A-820A-795A-62A7-C35E6E40B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46F223-9690-AF57-64F9-699B0239C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F378-150F-38F3-5C1C-1A439533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AF617-3F42-AB1A-C00C-BC68215D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8FC23-13B9-A64F-7DF0-2BA9A535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B6F1-5D53-1038-5F78-202141EE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119E2-62BF-B257-DCF9-8404D6CF8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A8FE9-E120-A7BB-AA4C-2C64C27E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4B871-486C-87A2-5ED8-F890D652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B45E9-4AAD-B931-6A23-CFFD06F3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30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6F42F-F09C-CCCC-1EE6-8E8D2BB3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E7AE1-3E6E-EE41-17D0-46F2395CD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E28FF-9AA9-6204-6BA7-7848CF22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B1B13-E599-7097-0463-B3EC64747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75356-7550-8CF0-98B6-DD0ED142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D0FA0-8797-FE7A-99BF-3C03B06E6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797ED-CE01-3F60-B9D8-CD9B71006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F6D17-8427-44FE-96CB-F545624B7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E038F-8C1C-FCBC-7D8C-81B932D2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E364A-6DC7-A154-7965-AD5133D4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6BD4F-A77D-E7A4-9CC7-18D6179B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49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E700-E3EA-6197-2A0D-9DC180C1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DDB8B-1B76-4B08-59A5-66878D223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8A076-73C3-A158-4859-61751321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55459-31EB-5E9C-BEBC-D01259296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8C73AD-79F6-43A9-A843-24593966A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56C07-5FD6-BBD9-330B-7AC227DC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EF508-FE4F-62F3-710C-8341A86F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E2B8C5-00EF-958A-8F21-9F4D6606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74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460E-F9A5-1B18-7C30-8D789E75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F9276-AC64-ABCB-7124-C6E43390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97B55-CEE6-A367-4560-189B35FD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7833C-B993-B9BB-2662-888535F0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77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B9DC9B-D838-DBB5-5DF4-5EC9FE6D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39729-2CBB-4AF4-2D7F-F72442EDB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6F66-F8FE-D672-64DB-4ADB8DB3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3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CB46-B5AB-1196-3F14-4E6DFD6C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4AA5-0704-1E5F-0723-0AE43F40F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B90C6-2E40-2F86-0CDA-9D84F28E7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AC45C-8B79-10D0-8D42-BE294118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9879E-3F2E-25F1-733B-35F9DD1B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05E05-E94D-6112-B8A0-418E5D8E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08F9-A323-A2CA-C726-B7667C8F2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7DE78C-2193-E646-885E-D93EE424F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943AB-C941-F33F-9737-EBE83F238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32EF1-BBD2-866C-CAF3-223358A7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9688A-345C-DB8F-E0A9-E667BAD41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4AF92-F373-4934-6676-8217F4D2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0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56B2E4-9312-35AB-8E6A-EAAF01B7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B1AF3-A7B5-1FD4-0ABD-3DED7E6CD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90A24-B121-A190-0BEC-AFFF36EB25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256FE9-2700-43B1-A6E7-084636AD0087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33603-FAFB-CF01-3F61-549801204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9B86A-ECAF-F080-37FD-B31C7DA3D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3E146B-65A8-43E0-A5C4-32B4988A6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99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285"/>
            </a:gs>
            <a:gs pos="75000">
              <a:srgbClr val="FF8200"/>
            </a:gs>
            <a:gs pos="100000">
              <a:srgbClr val="FF8200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E2909D-2DB9-1D24-141B-D6ACB79D0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0918" y="1247251"/>
            <a:ext cx="6565981" cy="2920220"/>
          </a:xfrm>
        </p:spPr>
        <p:txBody>
          <a:bodyPr>
            <a:normAutofit/>
          </a:bodyPr>
          <a:lstStyle/>
          <a:p>
            <a:r>
              <a:rPr lang="en-GB" sz="8000" dirty="0">
                <a:solidFill>
                  <a:schemeClr val="bg1"/>
                </a:solidFill>
                <a:latin typeface="Aptos Black" panose="020B0004020202020204" pitchFamily="34" charset="0"/>
              </a:rPr>
              <a:t>David’s </a:t>
            </a:r>
            <a:r>
              <a:rPr lang="en-GB" sz="8000" dirty="0" err="1">
                <a:solidFill>
                  <a:schemeClr val="bg1"/>
                </a:solidFill>
                <a:latin typeface="Aptos Black" panose="020B0004020202020204" pitchFamily="34" charset="0"/>
              </a:rPr>
              <a:t>Powerpoint</a:t>
            </a:r>
            <a:endParaRPr lang="en-GB" sz="8000" dirty="0">
              <a:solidFill>
                <a:schemeClr val="bg1"/>
              </a:solidFill>
              <a:latin typeface="Aptos Black" panose="020B00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4CF9C6D-4D73-00F5-927F-2E33003E3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876" y="4255733"/>
            <a:ext cx="5038474" cy="1412830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grpSp>
        <p:nvGrpSpPr>
          <p:cNvPr id="84" name="Group 83" descr="Shanghai city skyline">
            <a:extLst>
              <a:ext uri="{FF2B5EF4-FFF2-40B4-BE49-F238E27FC236}">
                <a16:creationId xmlns:a16="http://schemas.microsoft.com/office/drawing/2014/main" id="{0C783B3B-D096-810C-6058-046F884C7EB6}"/>
              </a:ext>
            </a:extLst>
          </p:cNvPr>
          <p:cNvGrpSpPr/>
          <p:nvPr/>
        </p:nvGrpSpPr>
        <p:grpSpPr>
          <a:xfrm>
            <a:off x="-478971" y="-432792"/>
            <a:ext cx="9168511" cy="7925116"/>
            <a:chOff x="-478971" y="-432792"/>
            <a:chExt cx="9168511" cy="792511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CE3E6CCC-DB19-F934-AA8D-D1BDB5685BDE}"/>
                </a:ext>
              </a:extLst>
            </p:cNvPr>
            <p:cNvSpPr/>
            <p:nvPr/>
          </p:nvSpPr>
          <p:spPr>
            <a:xfrm>
              <a:off x="-478971" y="152407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CF283E3C-F3E0-017F-4369-F915BE6C93D0}"/>
                </a:ext>
              </a:extLst>
            </p:cNvPr>
            <p:cNvSpPr/>
            <p:nvPr/>
          </p:nvSpPr>
          <p:spPr>
            <a:xfrm>
              <a:off x="-478971" y="1302665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13A49F05-4DE9-D0DC-E774-9460E48387DC}"/>
                </a:ext>
              </a:extLst>
            </p:cNvPr>
            <p:cNvSpPr/>
            <p:nvPr/>
          </p:nvSpPr>
          <p:spPr>
            <a:xfrm>
              <a:off x="-478971" y="2452923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Hexagon 33">
              <a:extLst>
                <a:ext uri="{FF2B5EF4-FFF2-40B4-BE49-F238E27FC236}">
                  <a16:creationId xmlns:a16="http://schemas.microsoft.com/office/drawing/2014/main" id="{F8BA069D-1F49-AEA3-DEDB-1B45E0FBF8A5}"/>
                </a:ext>
              </a:extLst>
            </p:cNvPr>
            <p:cNvSpPr/>
            <p:nvPr/>
          </p:nvSpPr>
          <p:spPr>
            <a:xfrm>
              <a:off x="-478971" y="3603181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A39C9B62-E00F-E33A-85DA-61608223AF90}"/>
                </a:ext>
              </a:extLst>
            </p:cNvPr>
            <p:cNvSpPr/>
            <p:nvPr/>
          </p:nvSpPr>
          <p:spPr>
            <a:xfrm>
              <a:off x="-431638" y="4753439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7147E750-582D-B6FF-F711-5E86BBEFBED7}"/>
                </a:ext>
              </a:extLst>
            </p:cNvPr>
            <p:cNvSpPr/>
            <p:nvPr/>
          </p:nvSpPr>
          <p:spPr>
            <a:xfrm>
              <a:off x="-431638" y="5903697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Hexagon 36">
              <a:extLst>
                <a:ext uri="{FF2B5EF4-FFF2-40B4-BE49-F238E27FC236}">
                  <a16:creationId xmlns:a16="http://schemas.microsoft.com/office/drawing/2014/main" id="{9A1DD921-620E-97E5-396F-C67983D56A6D}"/>
                </a:ext>
              </a:extLst>
            </p:cNvPr>
            <p:cNvSpPr/>
            <p:nvPr/>
          </p:nvSpPr>
          <p:spPr>
            <a:xfrm>
              <a:off x="575171" y="5328568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Hexagon 38">
              <a:extLst>
                <a:ext uri="{FF2B5EF4-FFF2-40B4-BE49-F238E27FC236}">
                  <a16:creationId xmlns:a16="http://schemas.microsoft.com/office/drawing/2014/main" id="{B3E6EC01-9DFF-A662-8A3E-781B58E84E76}"/>
                </a:ext>
              </a:extLst>
            </p:cNvPr>
            <p:cNvSpPr/>
            <p:nvPr/>
          </p:nvSpPr>
          <p:spPr>
            <a:xfrm>
              <a:off x="575170" y="4176873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7154EF6B-F406-0088-D589-B2F984B670AA}"/>
                </a:ext>
              </a:extLst>
            </p:cNvPr>
            <p:cNvSpPr/>
            <p:nvPr/>
          </p:nvSpPr>
          <p:spPr>
            <a:xfrm>
              <a:off x="546181" y="3025178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Hexagon 44">
              <a:extLst>
                <a:ext uri="{FF2B5EF4-FFF2-40B4-BE49-F238E27FC236}">
                  <a16:creationId xmlns:a16="http://schemas.microsoft.com/office/drawing/2014/main" id="{3AAD3D08-7674-4288-9077-5A2233D54A5A}"/>
                </a:ext>
              </a:extLst>
            </p:cNvPr>
            <p:cNvSpPr/>
            <p:nvPr/>
          </p:nvSpPr>
          <p:spPr>
            <a:xfrm>
              <a:off x="546181" y="1877794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Hexagon 46">
              <a:extLst>
                <a:ext uri="{FF2B5EF4-FFF2-40B4-BE49-F238E27FC236}">
                  <a16:creationId xmlns:a16="http://schemas.microsoft.com/office/drawing/2014/main" id="{9E4FA559-8A71-253C-9250-20B19C6B0AB4}"/>
                </a:ext>
              </a:extLst>
            </p:cNvPr>
            <p:cNvSpPr/>
            <p:nvPr/>
          </p:nvSpPr>
          <p:spPr>
            <a:xfrm>
              <a:off x="537190" y="724662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Hexagon 48">
              <a:extLst>
                <a:ext uri="{FF2B5EF4-FFF2-40B4-BE49-F238E27FC236}">
                  <a16:creationId xmlns:a16="http://schemas.microsoft.com/office/drawing/2014/main" id="{695F792A-C7E9-FB31-D0DB-93B732AC7BFE}"/>
                </a:ext>
              </a:extLst>
            </p:cNvPr>
            <p:cNvSpPr/>
            <p:nvPr/>
          </p:nvSpPr>
          <p:spPr>
            <a:xfrm>
              <a:off x="537190" y="-432792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Hexagon 50">
              <a:extLst>
                <a:ext uri="{FF2B5EF4-FFF2-40B4-BE49-F238E27FC236}">
                  <a16:creationId xmlns:a16="http://schemas.microsoft.com/office/drawing/2014/main" id="{148299AF-654D-A61E-D589-AEFC8A9674AF}"/>
                </a:ext>
              </a:extLst>
            </p:cNvPr>
            <p:cNvSpPr/>
            <p:nvPr/>
          </p:nvSpPr>
          <p:spPr>
            <a:xfrm>
              <a:off x="546181" y="6478826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3" name="Hexagon 52">
              <a:extLst>
                <a:ext uri="{FF2B5EF4-FFF2-40B4-BE49-F238E27FC236}">
                  <a16:creationId xmlns:a16="http://schemas.microsoft.com/office/drawing/2014/main" id="{6581C8D0-1847-DC50-7958-D394FE3EBB51}"/>
                </a:ext>
              </a:extLst>
            </p:cNvPr>
            <p:cNvSpPr/>
            <p:nvPr/>
          </p:nvSpPr>
          <p:spPr>
            <a:xfrm>
              <a:off x="1553351" y="158697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0" name="Hexagon 59">
              <a:extLst>
                <a:ext uri="{FF2B5EF4-FFF2-40B4-BE49-F238E27FC236}">
                  <a16:creationId xmlns:a16="http://schemas.microsoft.com/office/drawing/2014/main" id="{71421CF5-9082-0C2C-E3C2-66ECA87F3E29}"/>
                </a:ext>
              </a:extLst>
            </p:cNvPr>
            <p:cNvSpPr/>
            <p:nvPr/>
          </p:nvSpPr>
          <p:spPr>
            <a:xfrm>
              <a:off x="1553351" y="1299791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Hexagon 61">
              <a:extLst>
                <a:ext uri="{FF2B5EF4-FFF2-40B4-BE49-F238E27FC236}">
                  <a16:creationId xmlns:a16="http://schemas.microsoft.com/office/drawing/2014/main" id="{3A7127AF-B39C-5F8D-EBDF-361AA18DD1AC}"/>
                </a:ext>
              </a:extLst>
            </p:cNvPr>
            <p:cNvSpPr/>
            <p:nvPr/>
          </p:nvSpPr>
          <p:spPr>
            <a:xfrm>
              <a:off x="2569512" y="-400592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4" name="Hexagon 63">
              <a:extLst>
                <a:ext uri="{FF2B5EF4-FFF2-40B4-BE49-F238E27FC236}">
                  <a16:creationId xmlns:a16="http://schemas.microsoft.com/office/drawing/2014/main" id="{4926E8AC-549A-86AD-ABB2-93BFC039AA44}"/>
                </a:ext>
              </a:extLst>
            </p:cNvPr>
            <p:cNvSpPr/>
            <p:nvPr/>
          </p:nvSpPr>
          <p:spPr>
            <a:xfrm>
              <a:off x="2569512" y="740502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6" name="Hexagon 65">
              <a:extLst>
                <a:ext uri="{FF2B5EF4-FFF2-40B4-BE49-F238E27FC236}">
                  <a16:creationId xmlns:a16="http://schemas.microsoft.com/office/drawing/2014/main" id="{888F3B05-B26D-B603-B64B-AF4047B34C14}"/>
                </a:ext>
              </a:extLst>
            </p:cNvPr>
            <p:cNvSpPr/>
            <p:nvPr/>
          </p:nvSpPr>
          <p:spPr>
            <a:xfrm>
              <a:off x="3585673" y="133781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8" name="Hexagon 67">
              <a:extLst>
                <a:ext uri="{FF2B5EF4-FFF2-40B4-BE49-F238E27FC236}">
                  <a16:creationId xmlns:a16="http://schemas.microsoft.com/office/drawing/2014/main" id="{A2B4E29F-F04D-BD80-DAD5-620BA42D007C}"/>
                </a:ext>
              </a:extLst>
            </p:cNvPr>
            <p:cNvSpPr/>
            <p:nvPr/>
          </p:nvSpPr>
          <p:spPr>
            <a:xfrm>
              <a:off x="1591331" y="2431225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9" name="Hexagon 68">
              <a:extLst>
                <a:ext uri="{FF2B5EF4-FFF2-40B4-BE49-F238E27FC236}">
                  <a16:creationId xmlns:a16="http://schemas.microsoft.com/office/drawing/2014/main" id="{A325A1EF-0211-05C0-D744-F84653820E2D}"/>
                </a:ext>
              </a:extLst>
            </p:cNvPr>
            <p:cNvSpPr/>
            <p:nvPr/>
          </p:nvSpPr>
          <p:spPr>
            <a:xfrm>
              <a:off x="1591331" y="3572319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Hexagon 69">
              <a:extLst>
                <a:ext uri="{FF2B5EF4-FFF2-40B4-BE49-F238E27FC236}">
                  <a16:creationId xmlns:a16="http://schemas.microsoft.com/office/drawing/2014/main" id="{1D3DE3EF-A7D2-7CEB-FBAE-000CEDEC045E}"/>
                </a:ext>
              </a:extLst>
            </p:cNvPr>
            <p:cNvSpPr/>
            <p:nvPr/>
          </p:nvSpPr>
          <p:spPr>
            <a:xfrm>
              <a:off x="2607492" y="1871936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Hexagon 70">
              <a:extLst>
                <a:ext uri="{FF2B5EF4-FFF2-40B4-BE49-F238E27FC236}">
                  <a16:creationId xmlns:a16="http://schemas.microsoft.com/office/drawing/2014/main" id="{0E12913D-501D-6957-57C5-888410948D49}"/>
                </a:ext>
              </a:extLst>
            </p:cNvPr>
            <p:cNvSpPr/>
            <p:nvPr/>
          </p:nvSpPr>
          <p:spPr>
            <a:xfrm>
              <a:off x="2607492" y="3013030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2" name="Hexagon 71">
              <a:extLst>
                <a:ext uri="{FF2B5EF4-FFF2-40B4-BE49-F238E27FC236}">
                  <a16:creationId xmlns:a16="http://schemas.microsoft.com/office/drawing/2014/main" id="{53917BD6-6CD5-FF73-1E3A-66B4BC3166A6}"/>
                </a:ext>
              </a:extLst>
            </p:cNvPr>
            <p:cNvSpPr/>
            <p:nvPr/>
          </p:nvSpPr>
          <p:spPr>
            <a:xfrm>
              <a:off x="4613365" y="-411850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Hexagon 72">
              <a:extLst>
                <a:ext uri="{FF2B5EF4-FFF2-40B4-BE49-F238E27FC236}">
                  <a16:creationId xmlns:a16="http://schemas.microsoft.com/office/drawing/2014/main" id="{CADCBDF4-60B7-89E0-80E9-8CB6BCB4D59B}"/>
                </a:ext>
              </a:extLst>
            </p:cNvPr>
            <p:cNvSpPr/>
            <p:nvPr/>
          </p:nvSpPr>
          <p:spPr>
            <a:xfrm>
              <a:off x="2627692" y="4143164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Hexagon 73">
              <a:extLst>
                <a:ext uri="{FF2B5EF4-FFF2-40B4-BE49-F238E27FC236}">
                  <a16:creationId xmlns:a16="http://schemas.microsoft.com/office/drawing/2014/main" id="{EAFDC4D7-E73C-D025-107A-E576BF72F938}"/>
                </a:ext>
              </a:extLst>
            </p:cNvPr>
            <p:cNvSpPr/>
            <p:nvPr/>
          </p:nvSpPr>
          <p:spPr>
            <a:xfrm>
              <a:off x="3614662" y="1301389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Hexagon 74">
              <a:extLst>
                <a:ext uri="{FF2B5EF4-FFF2-40B4-BE49-F238E27FC236}">
                  <a16:creationId xmlns:a16="http://schemas.microsoft.com/office/drawing/2014/main" id="{E2DDCCC4-9008-D69E-4A54-F7B974FA7D32}"/>
                </a:ext>
              </a:extLst>
            </p:cNvPr>
            <p:cNvSpPr/>
            <p:nvPr/>
          </p:nvSpPr>
          <p:spPr>
            <a:xfrm>
              <a:off x="5629526" y="145491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6" name="Hexagon 75">
              <a:extLst>
                <a:ext uri="{FF2B5EF4-FFF2-40B4-BE49-F238E27FC236}">
                  <a16:creationId xmlns:a16="http://schemas.microsoft.com/office/drawing/2014/main" id="{B61C42C9-BBA4-28A9-B9DF-4BEB5971ADD1}"/>
                </a:ext>
              </a:extLst>
            </p:cNvPr>
            <p:cNvSpPr/>
            <p:nvPr/>
          </p:nvSpPr>
          <p:spPr>
            <a:xfrm>
              <a:off x="3632644" y="2417709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7" name="Hexagon 76">
              <a:extLst>
                <a:ext uri="{FF2B5EF4-FFF2-40B4-BE49-F238E27FC236}">
                  <a16:creationId xmlns:a16="http://schemas.microsoft.com/office/drawing/2014/main" id="{A859F2F1-8B2E-A040-AC54-EB0AB47F2D90}"/>
                </a:ext>
              </a:extLst>
            </p:cNvPr>
            <p:cNvSpPr/>
            <p:nvPr/>
          </p:nvSpPr>
          <p:spPr>
            <a:xfrm>
              <a:off x="4613365" y="740502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8" name="Hexagon 77">
              <a:extLst>
                <a:ext uri="{FF2B5EF4-FFF2-40B4-BE49-F238E27FC236}">
                  <a16:creationId xmlns:a16="http://schemas.microsoft.com/office/drawing/2014/main" id="{0B643C37-7D08-658E-38EB-69D726942CD1}"/>
                </a:ext>
              </a:extLst>
            </p:cNvPr>
            <p:cNvSpPr/>
            <p:nvPr/>
          </p:nvSpPr>
          <p:spPr>
            <a:xfrm>
              <a:off x="7513883" y="145491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3" name="Hexagon 82">
              <a:extLst>
                <a:ext uri="{FF2B5EF4-FFF2-40B4-BE49-F238E27FC236}">
                  <a16:creationId xmlns:a16="http://schemas.microsoft.com/office/drawing/2014/main" id="{60D203A2-E27F-C497-0217-F823721BA685}"/>
                </a:ext>
              </a:extLst>
            </p:cNvPr>
            <p:cNvSpPr/>
            <p:nvPr/>
          </p:nvSpPr>
          <p:spPr>
            <a:xfrm>
              <a:off x="1591330" y="4713413"/>
              <a:ext cx="1175657" cy="1013498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94" name="Picture 93" descr="A white logo on an orange background&#10;&#10;Description automatically generated">
            <a:extLst>
              <a:ext uri="{FF2B5EF4-FFF2-40B4-BE49-F238E27FC236}">
                <a16:creationId xmlns:a16="http://schemas.microsoft.com/office/drawing/2014/main" id="{5F14DE2C-2008-587E-6559-79AA80B36B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3" b="89986" l="9967" r="90127">
                        <a14:foregroundMark x1="15186" y1="24683" x2="15186" y2="24683"/>
                        <a14:foregroundMark x1="19276" y1="64598" x2="19276" y2="64598"/>
                        <a14:foregroundMark x1="35778" y1="49788" x2="35778" y2="49788"/>
                        <a14:foregroundMark x1="52797" y1="57828" x2="52797" y2="57828"/>
                        <a14:foregroundMark x1="47720" y1="54866" x2="47720" y2="54866"/>
                        <a14:foregroundMark x1="55383" y1="58392" x2="55383" y2="58392"/>
                        <a14:foregroundMark x1="59991" y1="58392" x2="59991" y2="58392"/>
                        <a14:foregroundMark x1="65256" y1="57405" x2="65256" y2="57405"/>
                        <a14:foregroundMark x1="68312" y1="56417" x2="68312" y2="56417"/>
                        <a14:foregroundMark x1="72920" y1="57828" x2="72920" y2="57828"/>
                        <a14:foregroundMark x1="75646" y1="58392" x2="75646" y2="58392"/>
                        <a14:foregroundMark x1="80395" y1="57405" x2="80395" y2="57405"/>
                        <a14:foregroundMark x1="85708" y1="55289" x2="85708" y2="55289"/>
                        <a14:foregroundMark x1="88058" y1="53738" x2="88058" y2="53738"/>
                        <a14:foregroundMark x1="90127" y1="57405" x2="90127" y2="57405"/>
                        <a14:foregroundMark x1="89939" y1="41044" x2="89939" y2="41044"/>
                        <a14:foregroundMark x1="86366" y1="40480" x2="86366" y2="40480"/>
                        <a14:foregroundMark x1="80395" y1="38505" x2="80395" y2="38505"/>
                        <a14:foregroundMark x1="77668" y1="38928" x2="77668" y2="38928"/>
                        <a14:foregroundMark x1="71885" y1="38505" x2="71885" y2="38505"/>
                        <a14:foregroundMark x1="68641" y1="37941" x2="68641" y2="37941"/>
                        <a14:foregroundMark x1="65585" y1="41044" x2="65585" y2="41044"/>
                        <a14:foregroundMark x1="59473" y1="40056" x2="59473" y2="40056"/>
                        <a14:foregroundMark x1="54678" y1="40056" x2="54678" y2="40056"/>
                        <a14:foregroundMark x1="51105" y1="40056" x2="51105" y2="40056"/>
                        <a14:foregroundMark x1="47344" y1="38928" x2="47344" y2="38928"/>
                        <a14:backgroundMark x1="47344" y1="37518" x2="47344" y2="37518"/>
                        <a14:backgroundMark x1="60320" y1="37941" x2="60320" y2="37941"/>
                        <a14:backgroundMark x1="90973" y1="57405" x2="90973" y2="57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113" y="5835317"/>
            <a:ext cx="2982924" cy="994309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52221D83-001E-3FCE-54E0-90FCA9E78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9" b="8109"/>
          <a:stretch/>
        </p:blipFill>
        <p:spPr>
          <a:xfrm>
            <a:off x="5629526" y="5911568"/>
            <a:ext cx="3451167" cy="86843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D8641A7-5294-13ED-C920-48CB70B99DF2}"/>
              </a:ext>
            </a:extLst>
          </p:cNvPr>
          <p:cNvSpPr txBox="1">
            <a:spLocks/>
          </p:cNvSpPr>
          <p:nvPr/>
        </p:nvSpPr>
        <p:spPr>
          <a:xfrm rot="1367045">
            <a:off x="14688876" y="94767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solidFill>
                  <a:schemeClr val="bg1"/>
                </a:solidFill>
                <a:latin typeface="Aptos Black" panose="020B00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5801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285"/>
            </a:gs>
            <a:gs pos="56000">
              <a:srgbClr val="FF8200"/>
            </a:gs>
            <a:gs pos="100000">
              <a:srgbClr val="FF8200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D54D6-2CEA-D16A-6429-187A7D7E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ptos Black" panose="020B0004020202020204" pitchFamily="34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3837-C6A9-5027-D914-19EA7FD81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C44D15-A2E0-C77D-9162-317D228098F4}"/>
              </a:ext>
            </a:extLst>
          </p:cNvPr>
          <p:cNvCxnSpPr>
            <a:cxnSpLocks/>
          </p:cNvCxnSpPr>
          <p:nvPr/>
        </p:nvCxnSpPr>
        <p:spPr>
          <a:xfrm>
            <a:off x="11112500" y="4275858"/>
            <a:ext cx="0" cy="25821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39C980-993D-AB28-DFC7-F79423A92D47}"/>
              </a:ext>
            </a:extLst>
          </p:cNvPr>
          <p:cNvCxnSpPr>
            <a:cxnSpLocks/>
          </p:cNvCxnSpPr>
          <p:nvPr/>
        </p:nvCxnSpPr>
        <p:spPr>
          <a:xfrm flipH="1">
            <a:off x="0" y="242094"/>
            <a:ext cx="265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39FEAC-71BD-8739-814D-0BC9F4F454FD}"/>
              </a:ext>
            </a:extLst>
          </p:cNvPr>
          <p:cNvCxnSpPr>
            <a:cxnSpLocks/>
          </p:cNvCxnSpPr>
          <p:nvPr/>
        </p:nvCxnSpPr>
        <p:spPr>
          <a:xfrm flipH="1">
            <a:off x="-1567401" y="5648065"/>
            <a:ext cx="265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23221D-4BC7-7A1B-8E6C-21752C0B1190}"/>
              </a:ext>
            </a:extLst>
          </p:cNvPr>
          <p:cNvCxnSpPr>
            <a:cxnSpLocks/>
          </p:cNvCxnSpPr>
          <p:nvPr/>
        </p:nvCxnSpPr>
        <p:spPr>
          <a:xfrm>
            <a:off x="8837210" y="0"/>
            <a:ext cx="0" cy="8522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Hexagon 5">
            <a:extLst>
              <a:ext uri="{FF2B5EF4-FFF2-40B4-BE49-F238E27FC236}">
                <a16:creationId xmlns:a16="http://schemas.microsoft.com/office/drawing/2014/main" id="{E80EA76E-C1CD-0E3A-6D04-668D75855D20}"/>
              </a:ext>
            </a:extLst>
          </p:cNvPr>
          <p:cNvSpPr/>
          <p:nvPr/>
        </p:nvSpPr>
        <p:spPr>
          <a:xfrm rot="1250602">
            <a:off x="11049001" y="179843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EBAC7C25-4ACD-5F74-6286-6290657255AE}"/>
              </a:ext>
            </a:extLst>
          </p:cNvPr>
          <p:cNvSpPr/>
          <p:nvPr/>
        </p:nvSpPr>
        <p:spPr>
          <a:xfrm rot="21045432">
            <a:off x="101126" y="1389111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6E1F9223-8B8A-6F2A-C2CE-26866FCEA80D}"/>
              </a:ext>
            </a:extLst>
          </p:cNvPr>
          <p:cNvSpPr/>
          <p:nvPr/>
        </p:nvSpPr>
        <p:spPr>
          <a:xfrm rot="155432">
            <a:off x="6719641" y="6027331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853DD566-E837-DDA2-95EF-246FE5A7682E}"/>
              </a:ext>
            </a:extLst>
          </p:cNvPr>
          <p:cNvSpPr/>
          <p:nvPr/>
        </p:nvSpPr>
        <p:spPr>
          <a:xfrm rot="18912819">
            <a:off x="356097" y="5919232"/>
            <a:ext cx="1284111" cy="1106992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4B72D4B6-0E02-D44D-E781-FBDC2D66B2F4}"/>
              </a:ext>
            </a:extLst>
          </p:cNvPr>
          <p:cNvSpPr txBox="1">
            <a:spLocks/>
          </p:cNvSpPr>
          <p:nvPr/>
        </p:nvSpPr>
        <p:spPr>
          <a:xfrm rot="20386470">
            <a:off x="-10184128" y="5629162"/>
            <a:ext cx="6565981" cy="29202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dirty="0">
                <a:solidFill>
                  <a:schemeClr val="bg1"/>
                </a:solidFill>
                <a:latin typeface="Aptos Black" panose="020B0004020202020204" pitchFamily="34" charset="0"/>
              </a:rPr>
              <a:t>David’s </a:t>
            </a:r>
            <a:r>
              <a:rPr lang="en-GB" sz="8000" dirty="0" err="1">
                <a:solidFill>
                  <a:schemeClr val="bg1"/>
                </a:solidFill>
                <a:latin typeface="Aptos Black" panose="020B0004020202020204" pitchFamily="34" charset="0"/>
              </a:rPr>
              <a:t>Powerpoint</a:t>
            </a:r>
            <a:endParaRPr lang="en-GB" sz="8000" dirty="0">
              <a:solidFill>
                <a:schemeClr val="bg1"/>
              </a:solidFill>
              <a:latin typeface="Aptos Black" panose="020B0004020202020204" pitchFamily="34" charset="0"/>
            </a:endParaRPr>
          </a:p>
        </p:txBody>
      </p:sp>
      <p:pic>
        <p:nvPicPr>
          <p:cNvPr id="15" name="Picture 14" descr="A white logo on an orange background&#10;&#10;Description automatically generated">
            <a:extLst>
              <a:ext uri="{FF2B5EF4-FFF2-40B4-BE49-F238E27FC236}">
                <a16:creationId xmlns:a16="http://schemas.microsoft.com/office/drawing/2014/main" id="{FDA2DAFE-D8B8-05E5-1B15-7EF07D9D8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32" b="89986" l="9920" r="90691">
                        <a14:foregroundMark x1="18007" y1="26516" x2="18007" y2="26516"/>
                        <a14:foregroundMark x1="34415" y1="39915" x2="34415" y2="39915"/>
                        <a14:foregroundMark x1="46732" y1="39915" x2="46732" y2="39915"/>
                        <a14:foregroundMark x1="50776" y1="40621" x2="50776" y2="40621"/>
                        <a14:foregroundMark x1="54960" y1="39915" x2="54960" y2="39915"/>
                        <a14:foregroundMark x1="59944" y1="38928" x2="59944" y2="38928"/>
                        <a14:foregroundMark x1="65914" y1="37659" x2="65914" y2="37659"/>
                        <a14:foregroundMark x1="68453" y1="40621" x2="68453" y2="40621"/>
                        <a14:foregroundMark x1="71979" y1="39915" x2="71979" y2="39915"/>
                        <a14:foregroundMark x1="78279" y1="35543" x2="78279" y2="35543"/>
                        <a14:foregroundMark x1="80818" y1="37659" x2="80818" y2="37659"/>
                        <a14:foregroundMark x1="86037" y1="39351" x2="86037" y2="39351"/>
                        <a14:foregroundMark x1="90409" y1="36812" x2="90409" y2="36812"/>
                        <a14:foregroundMark x1="90691" y1="53738" x2="90691" y2="53738"/>
                        <a14:foregroundMark x1="88152" y1="55007" x2="88152" y2="55007"/>
                        <a14:foregroundMark x1="85802" y1="55853" x2="85802" y2="55853"/>
                        <a14:foregroundMark x1="80301" y1="57123" x2="80301" y2="57123"/>
                        <a14:foregroundMark x1="77527" y1="57546" x2="77527" y2="57546"/>
                        <a14:foregroundMark x1="73155" y1="58110" x2="73155" y2="58110"/>
                        <a14:foregroundMark x1="68265" y1="58815" x2="68265" y2="58815"/>
                        <a14:foregroundMark x1="64833" y1="56841" x2="64833" y2="56841"/>
                        <a14:foregroundMark x1="61636" y1="58533" x2="61636" y2="58533"/>
                        <a14:foregroundMark x1="55571" y1="59097" x2="55571" y2="59097"/>
                        <a14:foregroundMark x1="52938" y1="58110" x2="52938" y2="58110"/>
                        <a14:foregroundMark x1="46968" y1="56559" x2="46968" y2="56559"/>
                        <a14:foregroundMark x1="17395" y1="49506" x2="17395" y2="49506"/>
                        <a14:backgroundMark x1="59944" y1="36812" x2="59944" y2="36812"/>
                        <a14:backgroundMark x1="47297" y1="37094" x2="47297" y2="37094"/>
                        <a14:backgroundMark x1="90691" y1="58110" x2="90691" y2="581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209" y="6126070"/>
            <a:ext cx="2110665" cy="703556"/>
          </a:xfrm>
          <a:prstGeom prst="rect">
            <a:avLst/>
          </a:prstGeom>
        </p:spPr>
      </p:pic>
      <p:pic>
        <p:nvPicPr>
          <p:cNvPr id="16" name="Picture 15" descr="A black and white logo&#10;&#10;Description automatically generated">
            <a:extLst>
              <a:ext uri="{FF2B5EF4-FFF2-40B4-BE49-F238E27FC236}">
                <a16:creationId xmlns:a16="http://schemas.microsoft.com/office/drawing/2014/main" id="{8748E0B7-410E-3312-F082-B331413A0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9" b="8109"/>
          <a:stretch/>
        </p:blipFill>
        <p:spPr>
          <a:xfrm>
            <a:off x="2393370" y="6203798"/>
            <a:ext cx="2289842" cy="57620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8DA3682-8C36-BA02-CA6D-AD966D46AD3A}"/>
              </a:ext>
            </a:extLst>
          </p:cNvPr>
          <p:cNvSpPr txBox="1">
            <a:spLocks/>
          </p:cNvSpPr>
          <p:nvPr/>
        </p:nvSpPr>
        <p:spPr>
          <a:xfrm rot="1193633">
            <a:off x="14492885" y="73164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  <a:latin typeface="Aptos Black" panose="020B00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7790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285"/>
            </a:gs>
            <a:gs pos="56000">
              <a:srgbClr val="FF8200"/>
            </a:gs>
            <a:gs pos="100000">
              <a:srgbClr val="FF8200"/>
            </a:gs>
          </a:gsLst>
          <a:lin ang="10800000" scaled="0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F29303-C97D-FC61-F2F4-431612EF9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9437-E2E8-17A0-69F2-7AAA3855F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ptos Black" panose="020B0004020202020204" pitchFamily="34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35DFB-DF17-2860-800E-959913692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F38EBA-EEB8-9248-D694-D9285C5DECC1}"/>
              </a:ext>
            </a:extLst>
          </p:cNvPr>
          <p:cNvCxnSpPr>
            <a:cxnSpLocks/>
          </p:cNvCxnSpPr>
          <p:nvPr/>
        </p:nvCxnSpPr>
        <p:spPr>
          <a:xfrm>
            <a:off x="11112500" y="4275858"/>
            <a:ext cx="0" cy="25821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07BAF3-9F21-2EF2-BE7C-4D0341BBAA54}"/>
              </a:ext>
            </a:extLst>
          </p:cNvPr>
          <p:cNvCxnSpPr>
            <a:cxnSpLocks/>
          </p:cNvCxnSpPr>
          <p:nvPr/>
        </p:nvCxnSpPr>
        <p:spPr>
          <a:xfrm flipH="1">
            <a:off x="0" y="242094"/>
            <a:ext cx="265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7AC4F-9BBA-7D5B-4C04-0DC7B05A1429}"/>
              </a:ext>
            </a:extLst>
          </p:cNvPr>
          <p:cNvCxnSpPr>
            <a:cxnSpLocks/>
          </p:cNvCxnSpPr>
          <p:nvPr/>
        </p:nvCxnSpPr>
        <p:spPr>
          <a:xfrm flipH="1">
            <a:off x="-1567401" y="5648065"/>
            <a:ext cx="265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CAA059-4F6F-E74E-1706-4A0171CD2C8A}"/>
              </a:ext>
            </a:extLst>
          </p:cNvPr>
          <p:cNvCxnSpPr>
            <a:cxnSpLocks/>
          </p:cNvCxnSpPr>
          <p:nvPr/>
        </p:nvCxnSpPr>
        <p:spPr>
          <a:xfrm>
            <a:off x="8837210" y="0"/>
            <a:ext cx="0" cy="8522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Hexagon 5">
            <a:extLst>
              <a:ext uri="{FF2B5EF4-FFF2-40B4-BE49-F238E27FC236}">
                <a16:creationId xmlns:a16="http://schemas.microsoft.com/office/drawing/2014/main" id="{60316E1E-5DA3-CF84-E331-27EC9996A341}"/>
              </a:ext>
            </a:extLst>
          </p:cNvPr>
          <p:cNvSpPr/>
          <p:nvPr/>
        </p:nvSpPr>
        <p:spPr>
          <a:xfrm rot="1250602">
            <a:off x="11049001" y="179843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1D90AAC4-9506-9D3C-7212-0B80F1EA2FED}"/>
              </a:ext>
            </a:extLst>
          </p:cNvPr>
          <p:cNvSpPr/>
          <p:nvPr/>
        </p:nvSpPr>
        <p:spPr>
          <a:xfrm rot="21045432">
            <a:off x="101126" y="1389111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80C5EC76-713C-A2B9-4195-5F8513F3CD95}"/>
              </a:ext>
            </a:extLst>
          </p:cNvPr>
          <p:cNvSpPr/>
          <p:nvPr/>
        </p:nvSpPr>
        <p:spPr>
          <a:xfrm rot="155432">
            <a:off x="6719641" y="6027331"/>
            <a:ext cx="838200" cy="722586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F004CB40-6532-7773-4A64-E3BB79CB5577}"/>
              </a:ext>
            </a:extLst>
          </p:cNvPr>
          <p:cNvSpPr/>
          <p:nvPr/>
        </p:nvSpPr>
        <p:spPr>
          <a:xfrm rot="18912819">
            <a:off x="356097" y="5919232"/>
            <a:ext cx="1284111" cy="1106992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A white logo on an orange background&#10;&#10;Description automatically generated">
            <a:extLst>
              <a:ext uri="{FF2B5EF4-FFF2-40B4-BE49-F238E27FC236}">
                <a16:creationId xmlns:a16="http://schemas.microsoft.com/office/drawing/2014/main" id="{4635BE3F-1B90-58CF-4E57-321FC9AA7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32" b="89986" l="9920" r="90691">
                        <a14:foregroundMark x1="18007" y1="26516" x2="18007" y2="26516"/>
                        <a14:foregroundMark x1="34415" y1="39915" x2="34415" y2="39915"/>
                        <a14:foregroundMark x1="46732" y1="39915" x2="46732" y2="39915"/>
                        <a14:foregroundMark x1="50776" y1="40621" x2="50776" y2="40621"/>
                        <a14:foregroundMark x1="54960" y1="39915" x2="54960" y2="39915"/>
                        <a14:foregroundMark x1="59944" y1="38928" x2="59944" y2="38928"/>
                        <a14:foregroundMark x1="65914" y1="37659" x2="65914" y2="37659"/>
                        <a14:foregroundMark x1="68453" y1="40621" x2="68453" y2="40621"/>
                        <a14:foregroundMark x1="71979" y1="39915" x2="71979" y2="39915"/>
                        <a14:foregroundMark x1="78279" y1="35543" x2="78279" y2="35543"/>
                        <a14:foregroundMark x1="80818" y1="37659" x2="80818" y2="37659"/>
                        <a14:foregroundMark x1="86037" y1="39351" x2="86037" y2="39351"/>
                        <a14:foregroundMark x1="90409" y1="36812" x2="90409" y2="36812"/>
                        <a14:foregroundMark x1="90691" y1="53738" x2="90691" y2="53738"/>
                        <a14:foregroundMark x1="88152" y1="55007" x2="88152" y2="55007"/>
                        <a14:foregroundMark x1="85802" y1="55853" x2="85802" y2="55853"/>
                        <a14:foregroundMark x1="80301" y1="57123" x2="80301" y2="57123"/>
                        <a14:foregroundMark x1="77527" y1="57546" x2="77527" y2="57546"/>
                        <a14:foregroundMark x1="73155" y1="58110" x2="73155" y2="58110"/>
                        <a14:foregroundMark x1="68265" y1="58815" x2="68265" y2="58815"/>
                        <a14:foregroundMark x1="64833" y1="56841" x2="64833" y2="56841"/>
                        <a14:foregroundMark x1="61636" y1="58533" x2="61636" y2="58533"/>
                        <a14:foregroundMark x1="55571" y1="59097" x2="55571" y2="59097"/>
                        <a14:foregroundMark x1="52938" y1="58110" x2="52938" y2="58110"/>
                        <a14:foregroundMark x1="46968" y1="56559" x2="46968" y2="56559"/>
                        <a14:foregroundMark x1="17395" y1="49506" x2="17395" y2="49506"/>
                        <a14:backgroundMark x1="59944" y1="36812" x2="59944" y2="36812"/>
                        <a14:backgroundMark x1="47297" y1="37094" x2="47297" y2="37094"/>
                        <a14:backgroundMark x1="90691" y1="58110" x2="90691" y2="581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209" y="6126070"/>
            <a:ext cx="2110665" cy="703556"/>
          </a:xfrm>
          <a:prstGeom prst="rect">
            <a:avLst/>
          </a:prstGeom>
        </p:spPr>
      </p:pic>
      <p:pic>
        <p:nvPicPr>
          <p:cNvPr id="16" name="Picture 15" descr="A black and white logo&#10;&#10;Description automatically generated">
            <a:extLst>
              <a:ext uri="{FF2B5EF4-FFF2-40B4-BE49-F238E27FC236}">
                <a16:creationId xmlns:a16="http://schemas.microsoft.com/office/drawing/2014/main" id="{8B455268-CA3C-3970-5362-2BB58FDA0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9" b="8109"/>
          <a:stretch/>
        </p:blipFill>
        <p:spPr>
          <a:xfrm>
            <a:off x="2393370" y="6203798"/>
            <a:ext cx="2289842" cy="57620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366AE23-9EAA-3367-7C2B-419DE65676EB}"/>
              </a:ext>
            </a:extLst>
          </p:cNvPr>
          <p:cNvSpPr txBox="1">
            <a:spLocks/>
          </p:cNvSpPr>
          <p:nvPr/>
        </p:nvSpPr>
        <p:spPr>
          <a:xfrm rot="20671552">
            <a:off x="-6423621" y="55141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  <a:latin typeface="Aptos Black" panose="020B00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70398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9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Black</vt:lpstr>
      <vt:lpstr>Aptos Display</vt:lpstr>
      <vt:lpstr>Arial</vt:lpstr>
      <vt:lpstr>Office Theme</vt:lpstr>
      <vt:lpstr>David’s Powerpoint</vt:lpstr>
      <vt:lpstr>1</vt:lpstr>
      <vt:lpstr>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Hazra Corcoran</dc:creator>
  <cp:lastModifiedBy>Hazra Corcoran</cp:lastModifiedBy>
  <cp:revision>4</cp:revision>
  <dcterms:created xsi:type="dcterms:W3CDTF">2025-01-06T15:15:48Z</dcterms:created>
  <dcterms:modified xsi:type="dcterms:W3CDTF">2025-01-07T10:26:20Z</dcterms:modified>
</cp:coreProperties>
</file>