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A"/>
    <a:srgbClr val="009DB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2"/>
    <p:restoredTop sz="94708"/>
  </p:normalViewPr>
  <p:slideViewPr>
    <p:cSldViewPr snapToGrid="0">
      <p:cViewPr varScale="1">
        <p:scale>
          <a:sx n="73" d="100"/>
          <a:sy n="73" d="100"/>
        </p:scale>
        <p:origin x="3222" y="-4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7E7B5D-88BD-40E2-A3AD-748889C93E0F}" type="datetimeFigureOut">
              <a:rPr lang="en-GB" smtClean="0"/>
              <a:t>26/06/2025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60613" y="1143000"/>
            <a:ext cx="21367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8E7F1E4-5D35-4834-B07F-502C244E6F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34462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189452" rtl="0" eaLnBrk="1" latinLnBrk="0" hangingPunct="1">
      <a:defRPr sz="1561" kern="1200">
        <a:solidFill>
          <a:schemeClr val="tx1"/>
        </a:solidFill>
        <a:latin typeface="+mn-lt"/>
        <a:ea typeface="+mn-ea"/>
        <a:cs typeface="+mn-cs"/>
      </a:defRPr>
    </a:lvl1pPr>
    <a:lvl2pPr marL="594726" algn="l" defTabSz="1189452" rtl="0" eaLnBrk="1" latinLnBrk="0" hangingPunct="1">
      <a:defRPr sz="1561" kern="1200">
        <a:solidFill>
          <a:schemeClr val="tx1"/>
        </a:solidFill>
        <a:latin typeface="+mn-lt"/>
        <a:ea typeface="+mn-ea"/>
        <a:cs typeface="+mn-cs"/>
      </a:defRPr>
    </a:lvl2pPr>
    <a:lvl3pPr marL="1189452" algn="l" defTabSz="1189452" rtl="0" eaLnBrk="1" latinLnBrk="0" hangingPunct="1">
      <a:defRPr sz="1561" kern="1200">
        <a:solidFill>
          <a:schemeClr val="tx1"/>
        </a:solidFill>
        <a:latin typeface="+mn-lt"/>
        <a:ea typeface="+mn-ea"/>
        <a:cs typeface="+mn-cs"/>
      </a:defRPr>
    </a:lvl3pPr>
    <a:lvl4pPr marL="1784177" algn="l" defTabSz="1189452" rtl="0" eaLnBrk="1" latinLnBrk="0" hangingPunct="1">
      <a:defRPr sz="1561" kern="1200">
        <a:solidFill>
          <a:schemeClr val="tx1"/>
        </a:solidFill>
        <a:latin typeface="+mn-lt"/>
        <a:ea typeface="+mn-ea"/>
        <a:cs typeface="+mn-cs"/>
      </a:defRPr>
    </a:lvl4pPr>
    <a:lvl5pPr marL="2378903" algn="l" defTabSz="1189452" rtl="0" eaLnBrk="1" latinLnBrk="0" hangingPunct="1">
      <a:defRPr sz="1561" kern="1200">
        <a:solidFill>
          <a:schemeClr val="tx1"/>
        </a:solidFill>
        <a:latin typeface="+mn-lt"/>
        <a:ea typeface="+mn-ea"/>
        <a:cs typeface="+mn-cs"/>
      </a:defRPr>
    </a:lvl5pPr>
    <a:lvl6pPr marL="2973629" algn="l" defTabSz="1189452" rtl="0" eaLnBrk="1" latinLnBrk="0" hangingPunct="1">
      <a:defRPr sz="1561" kern="1200">
        <a:solidFill>
          <a:schemeClr val="tx1"/>
        </a:solidFill>
        <a:latin typeface="+mn-lt"/>
        <a:ea typeface="+mn-ea"/>
        <a:cs typeface="+mn-cs"/>
      </a:defRPr>
    </a:lvl6pPr>
    <a:lvl7pPr marL="3568355" algn="l" defTabSz="1189452" rtl="0" eaLnBrk="1" latinLnBrk="0" hangingPunct="1">
      <a:defRPr sz="1561" kern="1200">
        <a:solidFill>
          <a:schemeClr val="tx1"/>
        </a:solidFill>
        <a:latin typeface="+mn-lt"/>
        <a:ea typeface="+mn-ea"/>
        <a:cs typeface="+mn-cs"/>
      </a:defRPr>
    </a:lvl7pPr>
    <a:lvl8pPr marL="4163080" algn="l" defTabSz="1189452" rtl="0" eaLnBrk="1" latinLnBrk="0" hangingPunct="1">
      <a:defRPr sz="1561" kern="1200">
        <a:solidFill>
          <a:schemeClr val="tx1"/>
        </a:solidFill>
        <a:latin typeface="+mn-lt"/>
        <a:ea typeface="+mn-ea"/>
        <a:cs typeface="+mn-cs"/>
      </a:defRPr>
    </a:lvl8pPr>
    <a:lvl9pPr marL="4757806" algn="l" defTabSz="1189452" rtl="0" eaLnBrk="1" latinLnBrk="0" hangingPunct="1">
      <a:defRPr sz="1561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8E7F1E4-5D35-4834-B07F-502C244E6F0F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09569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40803-A46F-3546-A4A2-F6CAED71D44B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96832-63E3-5442-AE10-03195B1A5E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63220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40803-A46F-3546-A4A2-F6CAED71D44B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96832-63E3-5442-AE10-03195B1A5E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46787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40803-A46F-3546-A4A2-F6CAED71D44B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96832-63E3-5442-AE10-03195B1A5E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9883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40803-A46F-3546-A4A2-F6CAED71D44B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96832-63E3-5442-AE10-03195B1A5E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37993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40803-A46F-3546-A4A2-F6CAED71D44B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96832-63E3-5442-AE10-03195B1A5E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01175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40803-A46F-3546-A4A2-F6CAED71D44B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96832-63E3-5442-AE10-03195B1A5E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66225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40803-A46F-3546-A4A2-F6CAED71D44B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96832-63E3-5442-AE10-03195B1A5E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32966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40803-A46F-3546-A4A2-F6CAED71D44B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96832-63E3-5442-AE10-03195B1A5E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06569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40803-A46F-3546-A4A2-F6CAED71D44B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96832-63E3-5442-AE10-03195B1A5E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39693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40803-A46F-3546-A4A2-F6CAED71D44B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96832-63E3-5442-AE10-03195B1A5E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40286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40803-A46F-3546-A4A2-F6CAED71D44B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96832-63E3-5442-AE10-03195B1A5E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0959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C40803-A46F-3546-A4A2-F6CAED71D44B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596832-63E3-5442-AE10-03195B1A5E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86123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69D4C15F-09B4-1F35-94F0-81B3A504751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250942" y="123986"/>
            <a:ext cx="6500378" cy="9655445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013"/>
          </a:p>
        </p:txBody>
      </p:sp>
      <p:pic>
        <p:nvPicPr>
          <p:cNvPr id="5" name="Picture 4" descr="A logo of a football team&#10;&#10;AI-generated content may be incorrect.">
            <a:extLst>
              <a:ext uri="{FF2B5EF4-FFF2-40B4-BE49-F238E27FC236}">
                <a16:creationId xmlns:a16="http://schemas.microsoft.com/office/drawing/2014/main" id="{7C371085-C1F3-12CF-0F24-2F87BE3297C1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25174" y="408357"/>
            <a:ext cx="858039" cy="1135963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B606165F-2E73-F318-425E-1E10149ED065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250942" y="256177"/>
            <a:ext cx="6356115" cy="9393646"/>
          </a:xfrm>
          <a:prstGeom prst="rect">
            <a:avLst/>
          </a:prstGeom>
          <a:noFill/>
          <a:ln w="28575">
            <a:solidFill>
              <a:srgbClr val="009DBC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013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BABC8A3-8AAD-9F3C-6192-B9ADB7861EB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 rot="16200000">
            <a:off x="-4414024" y="4581083"/>
            <a:ext cx="9931611" cy="769441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400" i="1" spc="772" dirty="0">
                <a:solidFill>
                  <a:srgbClr val="00B0F0"/>
                </a:solidFill>
                <a:latin typeface="Aptos Black" panose="020F0502020204030204" pitchFamily="34" charset="0"/>
              </a:rPr>
              <a:t>THE BOARDROOM</a:t>
            </a:r>
            <a:endParaRPr lang="en-GB" sz="4400" i="1" spc="772" dirty="0">
              <a:solidFill>
                <a:srgbClr val="009DBC"/>
              </a:solidFill>
              <a:latin typeface="Aptos Black" panose="020F050202020403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661B263-E1DB-CE3B-9959-209D0B2196F9}"/>
              </a:ext>
            </a:extLst>
          </p:cNvPr>
          <p:cNvSpPr txBox="1"/>
          <p:nvPr/>
        </p:nvSpPr>
        <p:spPr>
          <a:xfrm>
            <a:off x="1124840" y="1259252"/>
            <a:ext cx="4946997" cy="76709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06000"/>
              </a:lnSpc>
              <a:spcAft>
                <a:spcPts val="726"/>
              </a:spcAft>
            </a:pPr>
            <a:r>
              <a:rPr lang="en-GB" sz="1545" b="1" spc="272" dirty="0">
                <a:solidFill>
                  <a:srgbClr val="009DBC"/>
                </a:solidFill>
                <a:latin typeface="Aptos ExtraBold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en-GB" sz="1802" b="1" spc="272" dirty="0">
                <a:solidFill>
                  <a:srgbClr val="009DBC"/>
                </a:solidFill>
                <a:latin typeface="Aptos ExtraBold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TO START</a:t>
            </a:r>
            <a:endParaRPr lang="en-GB" sz="1545" b="1" spc="272" dirty="0">
              <a:solidFill>
                <a:srgbClr val="009DBC"/>
              </a:solidFill>
              <a:latin typeface="Aptos ExtraBold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spcAft>
                <a:spcPts val="726"/>
              </a:spcAft>
            </a:pPr>
            <a:r>
              <a:rPr lang="en-GB" sz="1400" b="1" dirty="0">
                <a:latin typeface="Aptos Light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London Gin Beetroot Cured Salmon </a:t>
            </a:r>
            <a:endParaRPr lang="en-GB" sz="1400" b="1" dirty="0">
              <a:latin typeface="Aptos Light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spcAft>
                <a:spcPts val="726"/>
              </a:spcAft>
            </a:pPr>
            <a:r>
              <a:rPr lang="en-GB" sz="1200" i="1" dirty="0">
                <a:latin typeface="Aptos Light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Celeriac, Radish, Apple Remoulade, Dill Mustard, Frill Salad </a:t>
            </a:r>
            <a:endParaRPr lang="en-GB" sz="1200" i="1" dirty="0">
              <a:latin typeface="Aptos Light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726"/>
              </a:spcAft>
            </a:pPr>
            <a:r>
              <a:rPr lang="en-GB" sz="1000" dirty="0">
                <a:latin typeface="Aptos Light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____</a:t>
            </a:r>
            <a:endParaRPr lang="en-GB" sz="1000" dirty="0">
              <a:latin typeface="Aptos Light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spcAft>
                <a:spcPts val="726"/>
              </a:spcAft>
            </a:pPr>
            <a:r>
              <a:rPr lang="en-GB" sz="1400" b="1" dirty="0">
                <a:latin typeface="Aptos Light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Confit Tomato Tart </a:t>
            </a:r>
            <a:endParaRPr lang="en-GB" sz="1400" b="1" dirty="0">
              <a:latin typeface="Aptos Light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spcAft>
                <a:spcPts val="726"/>
              </a:spcAft>
            </a:pPr>
            <a:r>
              <a:rPr lang="en-GB" sz="1200" i="1" dirty="0">
                <a:latin typeface="Aptos Light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Coriander Pesto, Modena Glazed </a:t>
            </a:r>
            <a:r>
              <a:rPr lang="en-GB" sz="1200" i="1" dirty="0" err="1">
                <a:latin typeface="Aptos Light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Kidderton</a:t>
            </a:r>
            <a:r>
              <a:rPr lang="en-GB" sz="1200" i="1" dirty="0">
                <a:latin typeface="Aptos Light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Ash, Baby Rocket </a:t>
            </a:r>
            <a:endParaRPr lang="en-GB" sz="1200" i="1" dirty="0">
              <a:latin typeface="Aptos Light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ts val="405"/>
              </a:lnSpc>
              <a:spcAft>
                <a:spcPts val="726"/>
              </a:spcAft>
            </a:pPr>
            <a:endParaRPr lang="en-GB" sz="1000" b="1" spc="272" dirty="0">
              <a:latin typeface="Aptos Light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ts val="405"/>
              </a:lnSpc>
              <a:spcAft>
                <a:spcPts val="726"/>
              </a:spcAft>
            </a:pPr>
            <a:endParaRPr lang="en-GB" sz="1000" b="1" spc="272" dirty="0">
              <a:latin typeface="Aptos Light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726"/>
              </a:spcAft>
            </a:pPr>
            <a:r>
              <a:rPr lang="en-GB" sz="1802" b="1" spc="272" dirty="0">
                <a:solidFill>
                  <a:srgbClr val="009DBC"/>
                </a:solidFill>
                <a:latin typeface="Aptos ExtraBold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MAIN COURSE</a:t>
            </a:r>
            <a:endParaRPr lang="en-GB" sz="1802" b="1" spc="272" dirty="0">
              <a:solidFill>
                <a:srgbClr val="009DBC"/>
              </a:solidFill>
              <a:latin typeface="Aptos ExtraBold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spcAft>
                <a:spcPts val="726"/>
              </a:spcAft>
            </a:pPr>
            <a:r>
              <a:rPr lang="en-GB" sz="1400" b="1" dirty="0">
                <a:latin typeface="Aptos Light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Spiced Lamb Rump </a:t>
            </a:r>
            <a:endParaRPr lang="en-GB" sz="1400" b="1" dirty="0">
              <a:latin typeface="Aptos Light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spcAft>
                <a:spcPts val="726"/>
              </a:spcAft>
            </a:pPr>
            <a:r>
              <a:rPr lang="en-GB" sz="1200" i="1" dirty="0">
                <a:latin typeface="Aptos Light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Cumin Potato, </a:t>
            </a:r>
            <a:r>
              <a:rPr lang="en-GB" sz="1200" i="1" dirty="0" err="1">
                <a:latin typeface="Aptos Light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Pathia</a:t>
            </a:r>
            <a:r>
              <a:rPr lang="en-GB" sz="1200" i="1" dirty="0">
                <a:latin typeface="Aptos Light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Lime Tomatoes, Peppers, Yoghurt Jus Black Rice Pops</a:t>
            </a:r>
            <a:endParaRPr lang="en-GB" sz="1200" i="1" dirty="0">
              <a:latin typeface="Aptos Light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726"/>
              </a:spcAft>
            </a:pPr>
            <a:r>
              <a:rPr lang="en-GB" sz="1000" dirty="0">
                <a:latin typeface="Aptos Light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____</a:t>
            </a:r>
            <a:endParaRPr lang="en-GB" sz="1000" dirty="0">
              <a:latin typeface="Aptos Light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spcAft>
                <a:spcPts val="726"/>
              </a:spcAft>
            </a:pPr>
            <a:r>
              <a:rPr lang="en-GB" sz="1400" b="1" dirty="0">
                <a:latin typeface="Aptos Light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Sea Bream </a:t>
            </a:r>
            <a:endParaRPr lang="en-GB" sz="1400" b="1" dirty="0">
              <a:latin typeface="Aptos Light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726"/>
              </a:spcAft>
            </a:pPr>
            <a:r>
              <a:rPr lang="en-GB" sz="1200" i="1" dirty="0">
                <a:latin typeface="Aptos Light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Lentil </a:t>
            </a:r>
            <a:r>
              <a:rPr lang="en-GB" sz="1200" i="1" dirty="0" err="1">
                <a:latin typeface="Aptos Light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Daal</a:t>
            </a:r>
            <a:r>
              <a:rPr lang="en-GB" sz="1200" i="1" dirty="0">
                <a:latin typeface="Aptos Light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Pickled Cucumber Salad, Bhaji Crisps </a:t>
            </a:r>
            <a:endParaRPr lang="en-GB" sz="1200" i="1" dirty="0">
              <a:latin typeface="Aptos Light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726"/>
              </a:spcAft>
            </a:pPr>
            <a:r>
              <a:rPr lang="en-GB" sz="1000" dirty="0">
                <a:latin typeface="Aptos Light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____</a:t>
            </a:r>
            <a:endParaRPr lang="en-GB" sz="1000" dirty="0">
              <a:latin typeface="Aptos Light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spcAft>
                <a:spcPts val="726"/>
              </a:spcAft>
            </a:pPr>
            <a:r>
              <a:rPr lang="en-GB" sz="1400" b="1" dirty="0">
                <a:latin typeface="Aptos Light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Courgette - Yellow and Green</a:t>
            </a:r>
            <a:endParaRPr lang="en-GB" sz="1400" b="1" dirty="0">
              <a:latin typeface="Aptos Light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726"/>
              </a:spcAft>
            </a:pPr>
            <a:r>
              <a:rPr lang="en-GB" sz="1200" i="1" dirty="0">
                <a:latin typeface="Aptos Light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Barley and Grain Risotto, Feta Crumble, Mint Lemon Dressing </a:t>
            </a:r>
            <a:endParaRPr lang="en-GB" sz="1200" i="1" dirty="0">
              <a:latin typeface="Aptos Light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ts val="405"/>
              </a:lnSpc>
              <a:spcAft>
                <a:spcPts val="726"/>
              </a:spcAft>
            </a:pPr>
            <a:endParaRPr lang="en-GB" sz="1000" b="1" spc="272" dirty="0">
              <a:latin typeface="Aptos Light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ts val="405"/>
              </a:lnSpc>
              <a:spcAft>
                <a:spcPts val="726"/>
              </a:spcAft>
            </a:pPr>
            <a:endParaRPr lang="en-GB" sz="1000" b="1" spc="272" dirty="0">
              <a:latin typeface="Aptos Light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726"/>
              </a:spcAft>
            </a:pPr>
            <a:r>
              <a:rPr lang="en-GB" sz="1802" b="1" spc="272" dirty="0">
                <a:solidFill>
                  <a:srgbClr val="009DBC"/>
                </a:solidFill>
                <a:latin typeface="Aptos ExtraBold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DESSERT</a:t>
            </a:r>
            <a:endParaRPr lang="en-GB" sz="1802" b="1" spc="272" dirty="0">
              <a:solidFill>
                <a:srgbClr val="009DBC"/>
              </a:solidFill>
              <a:latin typeface="Aptos ExtraBold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spcAft>
                <a:spcPts val="726"/>
              </a:spcAft>
            </a:pPr>
            <a:r>
              <a:rPr lang="en-GB" sz="1400" b="1" dirty="0">
                <a:latin typeface="Aptos Light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Lemon Raspberry Tart, Raspberry Textures</a:t>
            </a:r>
            <a:endParaRPr lang="en-GB" sz="1400" b="1" dirty="0">
              <a:latin typeface="Aptos Light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726"/>
              </a:spcAft>
            </a:pPr>
            <a:r>
              <a:rPr lang="en-GB" sz="1200" i="1" dirty="0">
                <a:latin typeface="Aptos Light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Crème Brulé, Poached Rhubarb and Honeycomb </a:t>
            </a:r>
            <a:endParaRPr lang="en-GB" sz="1200" i="1" dirty="0">
              <a:latin typeface="Aptos Light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ts val="405"/>
              </a:lnSpc>
              <a:spcAft>
                <a:spcPts val="726"/>
              </a:spcAft>
            </a:pPr>
            <a:endParaRPr lang="en-GB" sz="1000" b="1" spc="272" dirty="0">
              <a:latin typeface="Aptos Light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ts val="405"/>
              </a:lnSpc>
              <a:spcAft>
                <a:spcPts val="726"/>
              </a:spcAft>
            </a:pPr>
            <a:endParaRPr lang="en-GB" sz="1000" b="1" spc="272" dirty="0">
              <a:latin typeface="Aptos Light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726"/>
              </a:spcAft>
            </a:pPr>
            <a:r>
              <a:rPr lang="en-GB" sz="1802" b="1" spc="272" dirty="0">
                <a:solidFill>
                  <a:srgbClr val="009DBC"/>
                </a:solidFill>
                <a:latin typeface="Aptos ExtraBold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HALF TIME</a:t>
            </a:r>
            <a:endParaRPr lang="en-GB" sz="1802" b="1" spc="272" dirty="0">
              <a:solidFill>
                <a:srgbClr val="009DBC"/>
              </a:solidFill>
              <a:latin typeface="Aptos ExtraBold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spcAft>
                <a:spcPts val="726"/>
              </a:spcAft>
            </a:pPr>
            <a:r>
              <a:rPr lang="en-GB" sz="1400" b="1" dirty="0">
                <a:latin typeface="Aptos Light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British and Irish Cheese</a:t>
            </a:r>
            <a:endParaRPr lang="en-GB" sz="1400" b="1" dirty="0">
              <a:latin typeface="Aptos Light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spcAft>
                <a:spcPts val="726"/>
              </a:spcAft>
            </a:pPr>
            <a:r>
              <a:rPr lang="en-GB" sz="1200" i="1" dirty="0">
                <a:latin typeface="Aptos Light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Crackers, Grapes, Chutney </a:t>
            </a:r>
            <a:endParaRPr lang="en-GB" sz="1200" i="1" dirty="0">
              <a:latin typeface="Aptos Light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726" dirty="0">
              <a:latin typeface="Avenir Next LT Pro" panose="020B0504020202020204" pitchFamily="34" charset="77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89A94AC-25E2-27C2-9A38-47628B93D4C3}"/>
              </a:ext>
            </a:extLst>
          </p:cNvPr>
          <p:cNvSpPr>
            <a:spLocks/>
          </p:cNvSpPr>
          <p:nvPr/>
        </p:nvSpPr>
        <p:spPr>
          <a:xfrm>
            <a:off x="5416627" y="7842322"/>
            <a:ext cx="1506687" cy="208928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CBBE00B-A55F-6D0D-46B8-EE493F8E3CB6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299422" y="8291737"/>
            <a:ext cx="2027933" cy="21166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7500"/>
              </a:lnSpc>
            </a:pPr>
            <a:r>
              <a:rPr lang="en-GB" sz="10100" spc="-386" dirty="0">
                <a:ln w="12700">
                  <a:noFill/>
                </a:ln>
                <a:solidFill>
                  <a:srgbClr val="00B0F0">
                    <a:alpha val="29000"/>
                  </a:srgbClr>
                </a:solidFill>
                <a:latin typeface="Aptos Black" panose="020B0004020202020204" pitchFamily="34" charset="0"/>
              </a:rPr>
              <a:t>2526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0C10B29-2ECD-28CF-D8AB-866D1884809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351313" y="7842322"/>
            <a:ext cx="19760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i="1" kern="1400" spc="500" dirty="0">
                <a:solidFill>
                  <a:srgbClr val="00B0F0">
                    <a:alpha val="29000"/>
                  </a:srgbClr>
                </a:solidFill>
                <a:latin typeface="Aptos Black" panose="020F0502020204030204" pitchFamily="34" charset="0"/>
              </a:rPr>
              <a:t>SEASON</a:t>
            </a:r>
          </a:p>
        </p:txBody>
      </p:sp>
    </p:spTree>
    <p:extLst>
      <p:ext uri="{BB962C8B-B14F-4D97-AF65-F5344CB8AC3E}">
        <p14:creationId xmlns:p14="http://schemas.microsoft.com/office/powerpoint/2010/main" val="5944994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9D28ADEA-A7E0-2225-D7AE-C75D3CDED6D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250942" y="123986"/>
            <a:ext cx="6500378" cy="9655445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013"/>
          </a:p>
        </p:txBody>
      </p:sp>
      <p:pic>
        <p:nvPicPr>
          <p:cNvPr id="4" name="Picture 3" descr="A logo of a football team&#10;&#10;AI-generated content may be incorrect.">
            <a:extLst>
              <a:ext uri="{FF2B5EF4-FFF2-40B4-BE49-F238E27FC236}">
                <a16:creationId xmlns:a16="http://schemas.microsoft.com/office/drawing/2014/main" id="{B3F42792-017D-A3CC-3E02-6B0B7E825BCD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25174" y="408357"/>
            <a:ext cx="858039" cy="1135963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78F89CD1-BBB1-1B6E-E14C-C8BE11B7A14A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250942" y="256177"/>
            <a:ext cx="6356115" cy="9393646"/>
          </a:xfrm>
          <a:prstGeom prst="rect">
            <a:avLst/>
          </a:prstGeom>
          <a:noFill/>
          <a:ln w="28575">
            <a:solidFill>
              <a:srgbClr val="009DBC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013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28721DB-E9FD-4781-FC52-47D3AE3DB06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 rot="16200000">
            <a:off x="-4406110" y="4568278"/>
            <a:ext cx="9906001" cy="769441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400" i="1" spc="772" dirty="0">
                <a:solidFill>
                  <a:srgbClr val="00B0F0"/>
                </a:solidFill>
                <a:latin typeface="Aptos Black" panose="020F0502020204030204" pitchFamily="34" charset="0"/>
              </a:rPr>
              <a:t>EXECUTIVE BOXES</a:t>
            </a:r>
            <a:endParaRPr lang="en-GB" sz="4400" i="1" spc="772" dirty="0">
              <a:solidFill>
                <a:srgbClr val="009DBC"/>
              </a:solidFill>
              <a:latin typeface="Aptos Black" panose="020F050202020403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20A6650-0C1A-8AA6-6E57-FAF827D21609}"/>
              </a:ext>
            </a:extLst>
          </p:cNvPr>
          <p:cNvSpPr txBox="1"/>
          <p:nvPr/>
        </p:nvSpPr>
        <p:spPr>
          <a:xfrm>
            <a:off x="1075874" y="4089462"/>
            <a:ext cx="4972229" cy="17270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06000"/>
              </a:lnSpc>
              <a:spcAft>
                <a:spcPts val="726"/>
              </a:spcAft>
            </a:pPr>
            <a:r>
              <a:rPr lang="en-GB" sz="1545" b="1" spc="272" dirty="0">
                <a:solidFill>
                  <a:srgbClr val="009DBC"/>
                </a:solidFill>
                <a:latin typeface="Aptos ExtraBold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en-GB" sz="1802" b="1" spc="272" dirty="0">
                <a:solidFill>
                  <a:srgbClr val="009DBC"/>
                </a:solidFill>
                <a:latin typeface="Aptos ExtraBold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CYCLE A</a:t>
            </a:r>
            <a:endParaRPr lang="en-GB" sz="1545" b="1" spc="272" dirty="0">
              <a:solidFill>
                <a:srgbClr val="009DBC"/>
              </a:solidFill>
              <a:latin typeface="Aptos ExtraBold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spcAft>
                <a:spcPts val="726"/>
              </a:spcAft>
            </a:pPr>
            <a:r>
              <a:rPr lang="en-GB" sz="1400" b="1" dirty="0">
                <a:latin typeface="Aptos Light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Goan Chicken Curry</a:t>
            </a:r>
            <a:endParaRPr lang="en-GB" sz="1400" b="1" dirty="0">
              <a:latin typeface="Aptos Light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726"/>
              </a:spcAft>
            </a:pPr>
            <a:r>
              <a:rPr lang="en-GB" sz="1000" dirty="0">
                <a:latin typeface="Aptos Light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____</a:t>
            </a:r>
            <a:endParaRPr lang="en-GB" sz="1000" dirty="0">
              <a:latin typeface="Aptos Light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spcAft>
                <a:spcPts val="726"/>
              </a:spcAft>
            </a:pPr>
            <a:r>
              <a:rPr lang="en-GB" sz="1400" b="1" dirty="0">
                <a:latin typeface="Aptos Light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Vegetable Curry</a:t>
            </a:r>
            <a:endParaRPr lang="en-GB" sz="1400" b="1" dirty="0">
              <a:latin typeface="Aptos Light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spcAft>
                <a:spcPts val="726"/>
              </a:spcAft>
            </a:pPr>
            <a:r>
              <a:rPr lang="en-GB" sz="1200" i="1" dirty="0">
                <a:latin typeface="Aptos Light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Basmati Rice</a:t>
            </a:r>
            <a:endParaRPr lang="en-GB" sz="1200" i="1" dirty="0">
              <a:latin typeface="Aptos Light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726" dirty="0">
              <a:latin typeface="Avenir Next LT Pro" panose="020B0504020202020204" pitchFamily="34" charset="77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C4BDF41-6483-62B6-ADAB-FF2CCF98A8F6}"/>
              </a:ext>
            </a:extLst>
          </p:cNvPr>
          <p:cNvSpPr>
            <a:spLocks/>
          </p:cNvSpPr>
          <p:nvPr/>
        </p:nvSpPr>
        <p:spPr>
          <a:xfrm>
            <a:off x="5416627" y="7842322"/>
            <a:ext cx="1506687" cy="208928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F7645C4-F1CC-0393-9C73-D75D5525A8B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299422" y="8291737"/>
            <a:ext cx="2027933" cy="21166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7500"/>
              </a:lnSpc>
            </a:pPr>
            <a:r>
              <a:rPr lang="en-GB" sz="10100" spc="-386" dirty="0">
                <a:ln w="12700">
                  <a:noFill/>
                </a:ln>
                <a:solidFill>
                  <a:srgbClr val="00B0F0">
                    <a:alpha val="29000"/>
                  </a:srgbClr>
                </a:solidFill>
                <a:latin typeface="Aptos Black" panose="020B0004020202020204" pitchFamily="34" charset="0"/>
              </a:rPr>
              <a:t>2526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AD1E5B0-D957-685F-C225-3376E2481334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351313" y="7842322"/>
            <a:ext cx="19760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i="1" kern="1400" spc="500" dirty="0">
                <a:solidFill>
                  <a:srgbClr val="00B0F0">
                    <a:alpha val="29000"/>
                  </a:srgbClr>
                </a:solidFill>
                <a:latin typeface="Aptos Black" panose="020F0502020204030204" pitchFamily="34" charset="0"/>
              </a:rPr>
              <a:t>SEASON</a:t>
            </a:r>
          </a:p>
        </p:txBody>
      </p:sp>
    </p:spTree>
    <p:extLst>
      <p:ext uri="{BB962C8B-B14F-4D97-AF65-F5344CB8AC3E}">
        <p14:creationId xmlns:p14="http://schemas.microsoft.com/office/powerpoint/2010/main" val="17878257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0CF309EC-70B8-BFC4-C40A-D848DC3D74E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250942" y="123986"/>
            <a:ext cx="6500378" cy="9655445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013"/>
          </a:p>
        </p:txBody>
      </p:sp>
      <p:pic>
        <p:nvPicPr>
          <p:cNvPr id="4" name="Picture 3" descr="A logo of a football team&#10;&#10;AI-generated content may be incorrect.">
            <a:extLst>
              <a:ext uri="{FF2B5EF4-FFF2-40B4-BE49-F238E27FC236}">
                <a16:creationId xmlns:a16="http://schemas.microsoft.com/office/drawing/2014/main" id="{9E46FAD1-A36D-A549-AE5C-E3E8E64DF5EF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25174" y="408357"/>
            <a:ext cx="858039" cy="1135963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DDDE913C-C1BC-358E-0EC8-E828183A893A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250942" y="256177"/>
            <a:ext cx="6356115" cy="9393646"/>
          </a:xfrm>
          <a:prstGeom prst="rect">
            <a:avLst/>
          </a:prstGeom>
          <a:noFill/>
          <a:ln w="28575">
            <a:solidFill>
              <a:srgbClr val="009DBC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013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897B83B-C9AC-2232-08AF-A86AE55AD25A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416627" y="7842322"/>
            <a:ext cx="1506687" cy="208928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EB3E4D1-1E2F-8CCB-8D53-46FBB60BD35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 rot="16200000">
            <a:off x="-4420023" y="4581084"/>
            <a:ext cx="9931614" cy="769441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400" i="1" spc="772" dirty="0">
                <a:solidFill>
                  <a:srgbClr val="00B0F0"/>
                </a:solidFill>
                <a:latin typeface="Aptos Black" panose="020F0502020204030204" pitchFamily="34" charset="0"/>
              </a:rPr>
              <a:t>DHILLON’S LOUNGE</a:t>
            </a:r>
            <a:endParaRPr lang="en-GB" sz="4400" i="1" spc="772" dirty="0">
              <a:solidFill>
                <a:srgbClr val="009DBC"/>
              </a:solidFill>
              <a:latin typeface="Aptos Black" panose="020F050202020403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8213249-7BEC-3B91-3711-E7A2DB2301F7}"/>
              </a:ext>
            </a:extLst>
          </p:cNvPr>
          <p:cNvSpPr txBox="1"/>
          <p:nvPr/>
        </p:nvSpPr>
        <p:spPr>
          <a:xfrm>
            <a:off x="1087828" y="1987197"/>
            <a:ext cx="4826605" cy="5332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06000"/>
              </a:lnSpc>
              <a:spcAft>
                <a:spcPts val="726"/>
              </a:spcAft>
            </a:pPr>
            <a:r>
              <a:rPr lang="en-GB" sz="1545" b="1" spc="272" dirty="0">
                <a:solidFill>
                  <a:srgbClr val="009DBC"/>
                </a:solidFill>
                <a:latin typeface="Aptos ExtraBold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en-GB" sz="1802" b="1" spc="272" dirty="0">
                <a:solidFill>
                  <a:srgbClr val="009DBC"/>
                </a:solidFill>
                <a:latin typeface="Aptos ExtraBold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TO START</a:t>
            </a:r>
            <a:endParaRPr lang="en-GB" sz="1545" b="1" spc="272" dirty="0">
              <a:solidFill>
                <a:srgbClr val="009DBC"/>
              </a:solidFill>
              <a:latin typeface="Aptos ExtraBold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spcAft>
                <a:spcPts val="726"/>
              </a:spcAft>
            </a:pPr>
            <a:r>
              <a:rPr lang="en-GB" sz="1400" b="1" dirty="0">
                <a:latin typeface="Aptos Light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Smoke Beef Croquette</a:t>
            </a:r>
            <a:endParaRPr lang="en-GB" sz="1400" b="1" dirty="0">
              <a:latin typeface="Aptos Light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spcAft>
                <a:spcPts val="726"/>
              </a:spcAft>
            </a:pPr>
            <a:r>
              <a:rPr lang="en-GB" sz="1200" i="1" dirty="0">
                <a:latin typeface="Aptos Light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Mustard Emulsion, Pickle Relish</a:t>
            </a:r>
            <a:endParaRPr lang="en-GB" sz="1200" i="1" dirty="0">
              <a:latin typeface="Aptos Light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726"/>
              </a:spcAft>
            </a:pPr>
            <a:r>
              <a:rPr lang="en-GB" sz="1000" dirty="0">
                <a:latin typeface="Aptos Light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____</a:t>
            </a:r>
            <a:endParaRPr lang="en-GB" sz="1000" dirty="0">
              <a:latin typeface="Aptos Light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spcAft>
                <a:spcPts val="726"/>
              </a:spcAft>
            </a:pPr>
            <a:r>
              <a:rPr lang="en-GB" sz="1400" b="1" dirty="0">
                <a:latin typeface="Aptos Light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Roast Cauliflower</a:t>
            </a:r>
            <a:endParaRPr lang="en-GB" sz="1400" b="1" dirty="0">
              <a:latin typeface="Aptos Light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spcAft>
                <a:spcPts val="726"/>
              </a:spcAft>
            </a:pPr>
            <a:r>
              <a:rPr lang="en-GB" sz="1200" i="1" dirty="0">
                <a:latin typeface="Aptos Light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Cave Aged Cheddar Soup</a:t>
            </a:r>
            <a:endParaRPr lang="en-GB" sz="1200" i="1" dirty="0">
              <a:latin typeface="Aptos Light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ts val="405"/>
              </a:lnSpc>
              <a:spcAft>
                <a:spcPts val="726"/>
              </a:spcAft>
            </a:pPr>
            <a:endParaRPr lang="en-GB" sz="1000" b="1" spc="272" dirty="0">
              <a:latin typeface="Aptos Light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ts val="405"/>
              </a:lnSpc>
              <a:spcAft>
                <a:spcPts val="726"/>
              </a:spcAft>
            </a:pPr>
            <a:endParaRPr lang="en-GB" sz="1000" b="1" spc="272" dirty="0">
              <a:latin typeface="Aptos Light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726"/>
              </a:spcAft>
            </a:pPr>
            <a:r>
              <a:rPr lang="en-GB" sz="1802" b="1" spc="272" dirty="0">
                <a:solidFill>
                  <a:srgbClr val="009DBC"/>
                </a:solidFill>
                <a:latin typeface="Aptos ExtraBold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MAIN COURSE</a:t>
            </a:r>
            <a:endParaRPr lang="en-GB" sz="1802" b="1" spc="272" dirty="0">
              <a:solidFill>
                <a:srgbClr val="009DBC"/>
              </a:solidFill>
              <a:latin typeface="Aptos ExtraBold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spcAft>
                <a:spcPts val="726"/>
              </a:spcAft>
            </a:pPr>
            <a:r>
              <a:rPr lang="en-GB" sz="1400" b="1" dirty="0">
                <a:latin typeface="Aptos Light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Sous Vide Pork Fillet Wrapped in Parma Ham</a:t>
            </a:r>
            <a:endParaRPr lang="en-GB" sz="1400" b="1" dirty="0">
              <a:latin typeface="Aptos Light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spcAft>
                <a:spcPts val="726"/>
              </a:spcAft>
            </a:pPr>
            <a:r>
              <a:rPr lang="en-GB" sz="1200" i="1" dirty="0">
                <a:latin typeface="Aptos Light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Fondant Potato, Cauliflower Florets and Cider Jus </a:t>
            </a:r>
            <a:endParaRPr lang="en-GB" sz="1200" i="1" dirty="0">
              <a:latin typeface="Aptos Light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726"/>
              </a:spcAft>
            </a:pPr>
            <a:r>
              <a:rPr lang="en-GB" sz="1000" dirty="0">
                <a:latin typeface="Aptos Light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____</a:t>
            </a:r>
            <a:endParaRPr lang="en-GB" sz="1000" dirty="0">
              <a:latin typeface="Aptos Light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spcAft>
                <a:spcPts val="726"/>
              </a:spcAft>
            </a:pPr>
            <a:r>
              <a:rPr lang="en-GB" sz="1400" b="1" dirty="0">
                <a:latin typeface="Aptos Light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Chunky Moroccan Vegetable Tagine</a:t>
            </a:r>
            <a:endParaRPr lang="en-GB" sz="1400" b="1" dirty="0">
              <a:latin typeface="Aptos Light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spcAft>
                <a:spcPts val="726"/>
              </a:spcAft>
            </a:pPr>
            <a:r>
              <a:rPr lang="en-GB" sz="1200" i="1" dirty="0">
                <a:latin typeface="Aptos Light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Pilaff Rice, Coconut preserved Lemon Yoghurt</a:t>
            </a:r>
            <a:endParaRPr lang="en-GB" sz="1200" i="1" dirty="0">
              <a:latin typeface="Aptos Light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ts val="405"/>
              </a:lnSpc>
              <a:spcAft>
                <a:spcPts val="726"/>
              </a:spcAft>
            </a:pPr>
            <a:endParaRPr lang="en-GB" sz="1000" b="1" spc="272" dirty="0">
              <a:latin typeface="Aptos Light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ts val="405"/>
              </a:lnSpc>
              <a:spcAft>
                <a:spcPts val="726"/>
              </a:spcAft>
            </a:pPr>
            <a:endParaRPr lang="en-GB" sz="1000" b="1" spc="272" dirty="0">
              <a:latin typeface="Aptos Light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726"/>
              </a:spcAft>
            </a:pPr>
            <a:r>
              <a:rPr lang="en-GB" sz="1802" b="1" spc="272" dirty="0">
                <a:solidFill>
                  <a:srgbClr val="009DBC"/>
                </a:solidFill>
                <a:latin typeface="Aptos ExtraBold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DESSERT</a:t>
            </a:r>
            <a:endParaRPr lang="en-GB" sz="1802" b="1" spc="272" dirty="0">
              <a:solidFill>
                <a:srgbClr val="009DBC"/>
              </a:solidFill>
              <a:latin typeface="Aptos ExtraBold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spcAft>
                <a:spcPts val="726"/>
              </a:spcAft>
            </a:pPr>
            <a:r>
              <a:rPr lang="en-GB" sz="1400" b="1" dirty="0">
                <a:latin typeface="Aptos Light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Classic Treacle Tart</a:t>
            </a:r>
          </a:p>
          <a:p>
            <a:pPr algn="ctr">
              <a:spcAft>
                <a:spcPts val="726"/>
              </a:spcAft>
            </a:pPr>
            <a:r>
              <a:rPr lang="en-GB" sz="1200" dirty="0">
                <a:latin typeface="Aptos Light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Clotted Cream, Caramel Sauce</a:t>
            </a:r>
            <a:endParaRPr lang="en-GB" sz="1200" dirty="0">
              <a:latin typeface="Aptos Light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2CEF55E-5C02-7F1A-7869-A5DCF62FC7E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299422" y="8291737"/>
            <a:ext cx="2027933" cy="21166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7500"/>
              </a:lnSpc>
            </a:pPr>
            <a:r>
              <a:rPr lang="en-GB" sz="10100" spc="-386" dirty="0">
                <a:ln w="12700">
                  <a:noFill/>
                </a:ln>
                <a:solidFill>
                  <a:srgbClr val="00B0F0">
                    <a:alpha val="29000"/>
                  </a:srgbClr>
                </a:solidFill>
                <a:latin typeface="Aptos Black" panose="020B0004020202020204" pitchFamily="34" charset="0"/>
              </a:rPr>
              <a:t>2526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7F2F8B8-3557-863E-E5CD-1C59B8A88E55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351313" y="7842322"/>
            <a:ext cx="19760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i="1" kern="1400" spc="500" dirty="0">
                <a:solidFill>
                  <a:srgbClr val="00B0F0">
                    <a:alpha val="29000"/>
                  </a:srgbClr>
                </a:solidFill>
                <a:latin typeface="Aptos Black" panose="020F0502020204030204" pitchFamily="34" charset="0"/>
              </a:rPr>
              <a:t>SEASON</a:t>
            </a:r>
          </a:p>
        </p:txBody>
      </p:sp>
    </p:spTree>
    <p:extLst>
      <p:ext uri="{BB962C8B-B14F-4D97-AF65-F5344CB8AC3E}">
        <p14:creationId xmlns:p14="http://schemas.microsoft.com/office/powerpoint/2010/main" val="7202878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5FA565F2-F1BA-6667-1B70-7B92F34368BD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250942" y="123986"/>
            <a:ext cx="6500378" cy="9655445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013"/>
          </a:p>
        </p:txBody>
      </p:sp>
      <p:pic>
        <p:nvPicPr>
          <p:cNvPr id="4" name="Picture 3" descr="A logo of a football team&#10;&#10;AI-generated content may be incorrect.">
            <a:extLst>
              <a:ext uri="{FF2B5EF4-FFF2-40B4-BE49-F238E27FC236}">
                <a16:creationId xmlns:a16="http://schemas.microsoft.com/office/drawing/2014/main" id="{92224172-346C-8872-34B4-C74DB6247066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25174" y="408357"/>
            <a:ext cx="858039" cy="1135963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CC8D5B4A-DBBA-2C63-65FC-E1C981B18098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250942" y="256177"/>
            <a:ext cx="6356115" cy="9393646"/>
          </a:xfrm>
          <a:prstGeom prst="rect">
            <a:avLst/>
          </a:prstGeom>
          <a:noFill/>
          <a:ln w="28575">
            <a:solidFill>
              <a:srgbClr val="009DBC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013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E7DA980-3379-CB59-9B10-A1C96A5611E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 rot="16200000">
            <a:off x="-4420024" y="4581085"/>
            <a:ext cx="9931613" cy="769441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GB" sz="4400" i="1" spc="772" dirty="0">
                <a:solidFill>
                  <a:srgbClr val="00B0F0"/>
                </a:solidFill>
                <a:latin typeface="Aptos Black" panose="020F0502020204030204" pitchFamily="34" charset="0"/>
              </a:rPr>
              <a:t>THE COVENTRY LOUNGE</a:t>
            </a:r>
            <a:endParaRPr lang="en-GB" sz="4400" i="1" spc="772" dirty="0">
              <a:solidFill>
                <a:srgbClr val="009DBC"/>
              </a:solidFill>
              <a:latin typeface="Aptos Black" panose="020F0502020204030204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62BBF16-118C-BD5D-C8F4-EBF0C84FEDE6}"/>
              </a:ext>
            </a:extLst>
          </p:cNvPr>
          <p:cNvSpPr>
            <a:spLocks/>
          </p:cNvSpPr>
          <p:nvPr/>
        </p:nvSpPr>
        <p:spPr>
          <a:xfrm>
            <a:off x="5416627" y="7842322"/>
            <a:ext cx="1506687" cy="208928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8FFABA5-5032-247D-B015-02C5473D9ADC}"/>
              </a:ext>
            </a:extLst>
          </p:cNvPr>
          <p:cNvSpPr txBox="1"/>
          <p:nvPr/>
        </p:nvSpPr>
        <p:spPr>
          <a:xfrm>
            <a:off x="1087828" y="2145747"/>
            <a:ext cx="4826605" cy="5332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06000"/>
              </a:lnSpc>
              <a:spcAft>
                <a:spcPts val="726"/>
              </a:spcAft>
            </a:pPr>
            <a:r>
              <a:rPr lang="en-GB" sz="1545" b="1" spc="272" dirty="0">
                <a:solidFill>
                  <a:srgbClr val="009DBC"/>
                </a:solidFill>
                <a:latin typeface="Aptos ExtraBold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en-GB" sz="1802" b="1" spc="272" dirty="0">
                <a:solidFill>
                  <a:srgbClr val="009DBC"/>
                </a:solidFill>
                <a:latin typeface="Aptos ExtraBold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TO START</a:t>
            </a:r>
            <a:endParaRPr lang="en-GB" sz="1545" b="1" spc="272" dirty="0">
              <a:solidFill>
                <a:srgbClr val="009DBC"/>
              </a:solidFill>
              <a:latin typeface="Aptos ExtraBold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spcAft>
                <a:spcPts val="726"/>
              </a:spcAft>
            </a:pPr>
            <a:r>
              <a:rPr lang="en-GB" sz="1400" b="1" dirty="0">
                <a:latin typeface="Aptos Light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Starter</a:t>
            </a:r>
            <a:endParaRPr lang="en-GB" sz="1400" b="1" dirty="0">
              <a:latin typeface="Aptos Light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spcAft>
                <a:spcPts val="726"/>
              </a:spcAft>
            </a:pPr>
            <a:r>
              <a:rPr lang="en-GB" sz="1200" i="1" dirty="0">
                <a:latin typeface="Aptos Light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Info…</a:t>
            </a:r>
            <a:endParaRPr lang="en-GB" sz="1200" i="1" dirty="0">
              <a:latin typeface="Aptos Light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726"/>
              </a:spcAft>
            </a:pPr>
            <a:r>
              <a:rPr lang="en-GB" sz="1000" dirty="0">
                <a:latin typeface="Aptos Light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____</a:t>
            </a:r>
            <a:endParaRPr lang="en-GB" sz="1000" dirty="0">
              <a:latin typeface="Aptos Light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spcAft>
                <a:spcPts val="726"/>
              </a:spcAft>
            </a:pPr>
            <a:r>
              <a:rPr lang="en-GB" sz="1400" b="1" dirty="0">
                <a:latin typeface="Aptos Light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Second Starter</a:t>
            </a:r>
            <a:endParaRPr lang="en-GB" sz="1400" b="1" dirty="0">
              <a:latin typeface="Aptos Light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spcAft>
                <a:spcPts val="726"/>
              </a:spcAft>
            </a:pPr>
            <a:r>
              <a:rPr lang="en-GB" sz="1200" i="1" dirty="0">
                <a:latin typeface="Aptos Light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Info…</a:t>
            </a:r>
            <a:endParaRPr lang="en-GB" sz="1200" i="1" dirty="0">
              <a:latin typeface="Aptos Light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ts val="405"/>
              </a:lnSpc>
              <a:spcAft>
                <a:spcPts val="726"/>
              </a:spcAft>
            </a:pPr>
            <a:endParaRPr lang="en-GB" sz="1000" b="1" spc="272" dirty="0">
              <a:latin typeface="Aptos Light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ts val="405"/>
              </a:lnSpc>
              <a:spcAft>
                <a:spcPts val="726"/>
              </a:spcAft>
            </a:pPr>
            <a:endParaRPr lang="en-GB" sz="1000" b="1" spc="272" dirty="0">
              <a:latin typeface="Aptos Light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726"/>
              </a:spcAft>
            </a:pPr>
            <a:r>
              <a:rPr lang="en-GB" sz="1802" b="1" spc="272" dirty="0">
                <a:solidFill>
                  <a:srgbClr val="009DBC"/>
                </a:solidFill>
                <a:latin typeface="Aptos ExtraBold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MAIN COURSE</a:t>
            </a:r>
            <a:endParaRPr lang="en-GB" sz="1802" b="1" spc="272" dirty="0">
              <a:solidFill>
                <a:srgbClr val="009DBC"/>
              </a:solidFill>
              <a:latin typeface="Aptos ExtraBold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spcAft>
                <a:spcPts val="726"/>
              </a:spcAft>
            </a:pPr>
            <a:r>
              <a:rPr lang="en-GB" sz="1400" b="1" dirty="0" err="1">
                <a:latin typeface="Aptos Light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Maincourse</a:t>
            </a:r>
            <a:r>
              <a:rPr lang="en-GB" sz="1400" b="1" dirty="0">
                <a:latin typeface="Aptos Light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1</a:t>
            </a:r>
            <a:endParaRPr lang="en-GB" sz="1400" b="1" dirty="0">
              <a:latin typeface="Aptos Light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spcAft>
                <a:spcPts val="726"/>
              </a:spcAft>
            </a:pPr>
            <a:r>
              <a:rPr lang="en-GB" sz="1200" i="1" dirty="0">
                <a:latin typeface="Aptos Light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Info..</a:t>
            </a:r>
            <a:endParaRPr lang="en-GB" sz="1200" i="1" dirty="0">
              <a:latin typeface="Aptos Light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726"/>
              </a:spcAft>
            </a:pPr>
            <a:r>
              <a:rPr lang="en-GB" sz="1000" dirty="0">
                <a:latin typeface="Aptos Light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____</a:t>
            </a:r>
            <a:endParaRPr lang="en-GB" sz="1000" dirty="0">
              <a:latin typeface="Aptos Light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spcAft>
                <a:spcPts val="726"/>
              </a:spcAft>
            </a:pPr>
            <a:r>
              <a:rPr lang="en-GB" sz="1400" b="1" dirty="0">
                <a:latin typeface="Aptos Light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Main course 2</a:t>
            </a:r>
            <a:endParaRPr lang="en-GB" sz="1400" b="1" dirty="0">
              <a:latin typeface="Aptos Light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spcAft>
                <a:spcPts val="726"/>
              </a:spcAft>
            </a:pPr>
            <a:r>
              <a:rPr lang="en-GB" sz="1200" i="1" dirty="0">
                <a:latin typeface="Aptos Light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Info…</a:t>
            </a:r>
            <a:endParaRPr lang="en-GB" sz="1200" i="1" dirty="0">
              <a:latin typeface="Aptos Light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ts val="405"/>
              </a:lnSpc>
              <a:spcAft>
                <a:spcPts val="726"/>
              </a:spcAft>
            </a:pPr>
            <a:endParaRPr lang="en-GB" sz="1000" b="1" spc="272" dirty="0">
              <a:latin typeface="Aptos Light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ts val="405"/>
              </a:lnSpc>
              <a:spcAft>
                <a:spcPts val="726"/>
              </a:spcAft>
            </a:pPr>
            <a:endParaRPr lang="en-GB" sz="1000" b="1" spc="272" dirty="0">
              <a:latin typeface="Aptos Light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726"/>
              </a:spcAft>
            </a:pPr>
            <a:r>
              <a:rPr lang="en-GB" sz="1802" b="1" spc="272" dirty="0">
                <a:solidFill>
                  <a:srgbClr val="009DBC"/>
                </a:solidFill>
                <a:latin typeface="Aptos ExtraBold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DESSERT</a:t>
            </a:r>
            <a:endParaRPr lang="en-GB" sz="1802" b="1" spc="272" dirty="0">
              <a:solidFill>
                <a:srgbClr val="009DBC"/>
              </a:solidFill>
              <a:latin typeface="Aptos ExtraBold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spcAft>
                <a:spcPts val="726"/>
              </a:spcAft>
            </a:pPr>
            <a:r>
              <a:rPr lang="en-GB" sz="1400" b="1" dirty="0">
                <a:latin typeface="Aptos Light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Dessert</a:t>
            </a:r>
          </a:p>
          <a:p>
            <a:pPr algn="ctr">
              <a:spcAft>
                <a:spcPts val="726"/>
              </a:spcAft>
            </a:pPr>
            <a:r>
              <a:rPr lang="en-GB" sz="1200" dirty="0">
                <a:latin typeface="Aptos Light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info…</a:t>
            </a:r>
            <a:endParaRPr lang="en-GB" sz="1200" dirty="0">
              <a:latin typeface="Aptos Light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3E03944-0540-A333-4207-129826F8BA20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299422" y="8291737"/>
            <a:ext cx="2027933" cy="21166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7500"/>
              </a:lnSpc>
            </a:pPr>
            <a:r>
              <a:rPr lang="en-GB" sz="10100" spc="-386" dirty="0">
                <a:ln w="12700">
                  <a:noFill/>
                </a:ln>
                <a:solidFill>
                  <a:srgbClr val="00B0F0">
                    <a:alpha val="29000"/>
                  </a:srgbClr>
                </a:solidFill>
                <a:latin typeface="Aptos Black" panose="020B0004020202020204" pitchFamily="34" charset="0"/>
              </a:rPr>
              <a:t>2526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5B2036A-DE3D-CC04-EAB6-405AFCBB9A25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351313" y="7842322"/>
            <a:ext cx="19760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i="1" kern="1400" spc="500" dirty="0">
                <a:solidFill>
                  <a:srgbClr val="00B0F0">
                    <a:alpha val="29000"/>
                  </a:srgbClr>
                </a:solidFill>
                <a:latin typeface="Aptos Black" panose="020F0502020204030204" pitchFamily="34" charset="0"/>
              </a:rPr>
              <a:t>SEASON</a:t>
            </a:r>
          </a:p>
        </p:txBody>
      </p:sp>
    </p:spTree>
    <p:extLst>
      <p:ext uri="{BB962C8B-B14F-4D97-AF65-F5344CB8AC3E}">
        <p14:creationId xmlns:p14="http://schemas.microsoft.com/office/powerpoint/2010/main" val="41400143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9D109D35-9E89-F54A-33BE-D1490322E836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250942" y="123986"/>
            <a:ext cx="6500378" cy="9655445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013"/>
          </a:p>
        </p:txBody>
      </p:sp>
      <p:pic>
        <p:nvPicPr>
          <p:cNvPr id="3" name="Picture 2" descr="A logo of a football team&#10;&#10;AI-generated content may be incorrect.">
            <a:extLst>
              <a:ext uri="{FF2B5EF4-FFF2-40B4-BE49-F238E27FC236}">
                <a16:creationId xmlns:a16="http://schemas.microsoft.com/office/drawing/2014/main" id="{C85C06E9-0100-3288-7F00-68EDA81256C3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25174" y="408357"/>
            <a:ext cx="858039" cy="1135963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004B3F3E-8F49-3DB1-701F-0AEF09733ABC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250942" y="256177"/>
            <a:ext cx="6356115" cy="9393646"/>
          </a:xfrm>
          <a:prstGeom prst="rect">
            <a:avLst/>
          </a:prstGeom>
          <a:noFill/>
          <a:ln w="28575">
            <a:solidFill>
              <a:srgbClr val="009DBC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013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E0DE670-2579-58FB-5EDC-92411AABDFA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 rot="16200000">
            <a:off x="-4420024" y="4581085"/>
            <a:ext cx="9931613" cy="769441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400" i="1" spc="772" dirty="0">
                <a:solidFill>
                  <a:srgbClr val="00B0F0"/>
                </a:solidFill>
                <a:latin typeface="Aptos Black" panose="020F0502020204030204" pitchFamily="34" charset="0"/>
              </a:rPr>
              <a:t>ROOM NAME</a:t>
            </a:r>
            <a:endParaRPr lang="en-GB" sz="4400" i="1" spc="772" dirty="0">
              <a:solidFill>
                <a:srgbClr val="009DBC"/>
              </a:solidFill>
              <a:latin typeface="Aptos Black" panose="020F050202020403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C3527C7-D516-3429-0AB5-47030BE6B1B5}"/>
              </a:ext>
            </a:extLst>
          </p:cNvPr>
          <p:cNvSpPr txBox="1"/>
          <p:nvPr/>
        </p:nvSpPr>
        <p:spPr>
          <a:xfrm>
            <a:off x="1087828" y="2145747"/>
            <a:ext cx="4826605" cy="5332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06000"/>
              </a:lnSpc>
              <a:spcAft>
                <a:spcPts val="726"/>
              </a:spcAft>
            </a:pPr>
            <a:r>
              <a:rPr lang="en-GB" sz="1545" b="1" spc="272" dirty="0">
                <a:solidFill>
                  <a:srgbClr val="009DBC"/>
                </a:solidFill>
                <a:latin typeface="Aptos ExtraBold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en-GB" sz="1802" b="1" spc="272" dirty="0">
                <a:solidFill>
                  <a:srgbClr val="009DBC"/>
                </a:solidFill>
                <a:latin typeface="Aptos ExtraBold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TO START</a:t>
            </a:r>
            <a:endParaRPr lang="en-GB" sz="1545" b="1" spc="272" dirty="0">
              <a:solidFill>
                <a:srgbClr val="009DBC"/>
              </a:solidFill>
              <a:latin typeface="Aptos ExtraBold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spcAft>
                <a:spcPts val="726"/>
              </a:spcAft>
            </a:pPr>
            <a:r>
              <a:rPr lang="en-GB" sz="1400" b="1" dirty="0">
                <a:latin typeface="Aptos Light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Starter</a:t>
            </a:r>
            <a:endParaRPr lang="en-GB" sz="1400" b="1" dirty="0">
              <a:latin typeface="Aptos Light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spcAft>
                <a:spcPts val="726"/>
              </a:spcAft>
            </a:pPr>
            <a:r>
              <a:rPr lang="en-GB" sz="1200" i="1" dirty="0">
                <a:latin typeface="Aptos Light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Info…</a:t>
            </a:r>
            <a:endParaRPr lang="en-GB" sz="1200" i="1" dirty="0">
              <a:latin typeface="Aptos Light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726"/>
              </a:spcAft>
            </a:pPr>
            <a:r>
              <a:rPr lang="en-GB" sz="1000" dirty="0">
                <a:latin typeface="Aptos Light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____</a:t>
            </a:r>
            <a:endParaRPr lang="en-GB" sz="1000" dirty="0">
              <a:latin typeface="Aptos Light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spcAft>
                <a:spcPts val="726"/>
              </a:spcAft>
            </a:pPr>
            <a:r>
              <a:rPr lang="en-GB" sz="1400" b="1" dirty="0">
                <a:latin typeface="Aptos Light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Second Starter</a:t>
            </a:r>
            <a:endParaRPr lang="en-GB" sz="1400" b="1" dirty="0">
              <a:latin typeface="Aptos Light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spcAft>
                <a:spcPts val="726"/>
              </a:spcAft>
            </a:pPr>
            <a:r>
              <a:rPr lang="en-GB" sz="1200" i="1" dirty="0">
                <a:latin typeface="Aptos Light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Info…</a:t>
            </a:r>
            <a:endParaRPr lang="en-GB" sz="1200" i="1" dirty="0">
              <a:latin typeface="Aptos Light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ts val="405"/>
              </a:lnSpc>
              <a:spcAft>
                <a:spcPts val="726"/>
              </a:spcAft>
            </a:pPr>
            <a:endParaRPr lang="en-GB" sz="1000" b="1" spc="272" dirty="0">
              <a:latin typeface="Aptos Light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ts val="405"/>
              </a:lnSpc>
              <a:spcAft>
                <a:spcPts val="726"/>
              </a:spcAft>
            </a:pPr>
            <a:endParaRPr lang="en-GB" sz="1000" b="1" spc="272" dirty="0">
              <a:latin typeface="Aptos Light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726"/>
              </a:spcAft>
            </a:pPr>
            <a:r>
              <a:rPr lang="en-GB" sz="1802" b="1" spc="272" dirty="0">
                <a:solidFill>
                  <a:srgbClr val="009DBC"/>
                </a:solidFill>
                <a:latin typeface="Aptos ExtraBold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MAIN COURSE</a:t>
            </a:r>
            <a:endParaRPr lang="en-GB" sz="1802" b="1" spc="272" dirty="0">
              <a:solidFill>
                <a:srgbClr val="009DBC"/>
              </a:solidFill>
              <a:latin typeface="Aptos ExtraBold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spcAft>
                <a:spcPts val="726"/>
              </a:spcAft>
            </a:pPr>
            <a:r>
              <a:rPr lang="en-GB" sz="1400" b="1" dirty="0" err="1">
                <a:latin typeface="Aptos Light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Maincourse</a:t>
            </a:r>
            <a:r>
              <a:rPr lang="en-GB" sz="1400" b="1" dirty="0">
                <a:latin typeface="Aptos Light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1</a:t>
            </a:r>
            <a:endParaRPr lang="en-GB" sz="1400" b="1" dirty="0">
              <a:latin typeface="Aptos Light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spcAft>
                <a:spcPts val="726"/>
              </a:spcAft>
            </a:pPr>
            <a:r>
              <a:rPr lang="en-GB" sz="1200" i="1" dirty="0">
                <a:latin typeface="Aptos Light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Info..</a:t>
            </a:r>
            <a:endParaRPr lang="en-GB" sz="1200" i="1" dirty="0">
              <a:latin typeface="Aptos Light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726"/>
              </a:spcAft>
            </a:pPr>
            <a:r>
              <a:rPr lang="en-GB" sz="1000" dirty="0">
                <a:latin typeface="Aptos Light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____</a:t>
            </a:r>
            <a:endParaRPr lang="en-GB" sz="1000" dirty="0">
              <a:latin typeface="Aptos Light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spcAft>
                <a:spcPts val="726"/>
              </a:spcAft>
            </a:pPr>
            <a:r>
              <a:rPr lang="en-GB" sz="1400" b="1" dirty="0">
                <a:latin typeface="Aptos Light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Main course 2</a:t>
            </a:r>
            <a:endParaRPr lang="en-GB" sz="1400" b="1" dirty="0">
              <a:latin typeface="Aptos Light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spcAft>
                <a:spcPts val="726"/>
              </a:spcAft>
            </a:pPr>
            <a:r>
              <a:rPr lang="en-GB" sz="1200" i="1" dirty="0">
                <a:latin typeface="Aptos Light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Info…</a:t>
            </a:r>
            <a:endParaRPr lang="en-GB" sz="1200" i="1" dirty="0">
              <a:latin typeface="Aptos Light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ts val="405"/>
              </a:lnSpc>
              <a:spcAft>
                <a:spcPts val="726"/>
              </a:spcAft>
            </a:pPr>
            <a:endParaRPr lang="en-GB" sz="1000" b="1" spc="272" dirty="0">
              <a:latin typeface="Aptos Light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ts val="405"/>
              </a:lnSpc>
              <a:spcAft>
                <a:spcPts val="726"/>
              </a:spcAft>
            </a:pPr>
            <a:endParaRPr lang="en-GB" sz="1000" b="1" spc="272" dirty="0">
              <a:latin typeface="Aptos Light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726"/>
              </a:spcAft>
            </a:pPr>
            <a:r>
              <a:rPr lang="en-GB" sz="1802" b="1" spc="272" dirty="0">
                <a:solidFill>
                  <a:srgbClr val="009DBC"/>
                </a:solidFill>
                <a:latin typeface="Aptos ExtraBold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DESSERT</a:t>
            </a:r>
            <a:endParaRPr lang="en-GB" sz="1802" b="1" spc="272" dirty="0">
              <a:solidFill>
                <a:srgbClr val="009DBC"/>
              </a:solidFill>
              <a:latin typeface="Aptos ExtraBold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spcAft>
                <a:spcPts val="726"/>
              </a:spcAft>
            </a:pPr>
            <a:r>
              <a:rPr lang="en-GB" sz="1400" b="1" dirty="0">
                <a:latin typeface="Aptos Light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Dessert</a:t>
            </a:r>
          </a:p>
          <a:p>
            <a:pPr algn="ctr">
              <a:spcAft>
                <a:spcPts val="726"/>
              </a:spcAft>
            </a:pPr>
            <a:r>
              <a:rPr lang="en-GB" sz="1200" dirty="0">
                <a:latin typeface="Aptos Light" panose="020B00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info…</a:t>
            </a:r>
            <a:endParaRPr lang="en-GB" sz="1200" dirty="0">
              <a:latin typeface="Aptos Light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B031AC0-84D6-022D-7EAA-9FF65A2CE5C3}"/>
              </a:ext>
            </a:extLst>
          </p:cNvPr>
          <p:cNvSpPr>
            <a:spLocks/>
          </p:cNvSpPr>
          <p:nvPr/>
        </p:nvSpPr>
        <p:spPr>
          <a:xfrm>
            <a:off x="5416627" y="7842322"/>
            <a:ext cx="1506687" cy="208928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6F7DC86-EBA3-73DB-2DB9-07C929B7A61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299422" y="8291737"/>
            <a:ext cx="2027933" cy="21166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7500"/>
              </a:lnSpc>
            </a:pPr>
            <a:r>
              <a:rPr lang="en-GB" sz="10100" spc="-386" dirty="0">
                <a:ln w="12700">
                  <a:noFill/>
                </a:ln>
                <a:solidFill>
                  <a:srgbClr val="00B0F0">
                    <a:alpha val="29000"/>
                  </a:srgbClr>
                </a:solidFill>
                <a:latin typeface="Aptos Black" panose="020B0004020202020204" pitchFamily="34" charset="0"/>
              </a:rPr>
              <a:t>2526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A162B0A-9653-BD5B-2FD0-0833EAA7AF2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351313" y="7842322"/>
            <a:ext cx="19760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i="1" kern="1400" spc="500" dirty="0">
                <a:solidFill>
                  <a:srgbClr val="00B0F0">
                    <a:alpha val="29000"/>
                  </a:srgbClr>
                </a:solidFill>
                <a:latin typeface="Aptos Black" panose="020F0502020204030204" pitchFamily="34" charset="0"/>
              </a:rPr>
              <a:t>SEASON</a:t>
            </a:r>
          </a:p>
        </p:txBody>
      </p:sp>
    </p:spTree>
    <p:extLst>
      <p:ext uri="{BB962C8B-B14F-4D97-AF65-F5344CB8AC3E}">
        <p14:creationId xmlns:p14="http://schemas.microsoft.com/office/powerpoint/2010/main" val="10228734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341</TotalTime>
  <Words>268</Words>
  <Application>Microsoft Office PowerPoint</Application>
  <PresentationFormat>A4 Paper (210x297 mm)</PresentationFormat>
  <Paragraphs>105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4" baseType="lpstr">
      <vt:lpstr>Aptos</vt:lpstr>
      <vt:lpstr>Aptos Black</vt:lpstr>
      <vt:lpstr>Aptos ExtraBold</vt:lpstr>
      <vt:lpstr>Aptos Light</vt:lpstr>
      <vt:lpstr>Arial</vt:lpstr>
      <vt:lpstr>Avenir Next LT Pro</vt:lpstr>
      <vt:lpstr>Calibri</vt:lpstr>
      <vt:lpstr>Calibri Light</vt:lpstr>
      <vt:lpstr>Office 2013 - 2022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Hazra Corcoran</dc:creator>
  <cp:lastModifiedBy>Hazra Corcoran</cp:lastModifiedBy>
  <cp:revision>15</cp:revision>
  <dcterms:created xsi:type="dcterms:W3CDTF">2023-07-19T08:59:52Z</dcterms:created>
  <dcterms:modified xsi:type="dcterms:W3CDTF">2025-06-26T10:22:56Z</dcterms:modified>
</cp:coreProperties>
</file>